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2"/>
    <p:restoredTop sz="96110"/>
  </p:normalViewPr>
  <p:slideViewPr>
    <p:cSldViewPr snapToGrid="0">
      <p:cViewPr varScale="1">
        <p:scale>
          <a:sx n="121" d="100"/>
          <a:sy n="121" d="100"/>
        </p:scale>
        <p:origin x="30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B61A8A-6260-333C-7287-7963B02A396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61726B4-BD86-91B5-FAFC-6C10807B60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726FC08-D0A6-A039-8C10-3B37624DF2F8}"/>
              </a:ext>
            </a:extLst>
          </p:cNvPr>
          <p:cNvSpPr>
            <a:spLocks noGrp="1"/>
          </p:cNvSpPr>
          <p:nvPr>
            <p:ph type="dt" sz="half" idx="10"/>
          </p:nvPr>
        </p:nvSpPr>
        <p:spPr/>
        <p:txBody>
          <a:bodyPr/>
          <a:lstStyle/>
          <a:p>
            <a:fld id="{E353257F-8DCF-2D41-B0E1-3268ACB323FA}" type="datetimeFigureOut">
              <a:rPr kumimoji="1" lang="ja-JP" altLang="en-US" smtClean="0"/>
              <a:t>2024/3/30</a:t>
            </a:fld>
            <a:endParaRPr kumimoji="1" lang="ja-JP" altLang="en-US"/>
          </a:p>
        </p:txBody>
      </p:sp>
      <p:sp>
        <p:nvSpPr>
          <p:cNvPr id="5" name="フッター プレースホルダー 4">
            <a:extLst>
              <a:ext uri="{FF2B5EF4-FFF2-40B4-BE49-F238E27FC236}">
                <a16:creationId xmlns:a16="http://schemas.microsoft.com/office/drawing/2014/main" id="{31F336B1-A1A7-F58F-F4BE-D4E2978BFC7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21C63C7-7A83-0AE1-E3BE-4F878EAE1E83}"/>
              </a:ext>
            </a:extLst>
          </p:cNvPr>
          <p:cNvSpPr>
            <a:spLocks noGrp="1"/>
          </p:cNvSpPr>
          <p:nvPr>
            <p:ph type="sldNum" sz="quarter" idx="12"/>
          </p:nvPr>
        </p:nvSpPr>
        <p:spPr/>
        <p:txBody>
          <a:bodyPr/>
          <a:lstStyle/>
          <a:p>
            <a:fld id="{B20C26DE-E191-0443-9766-36B607DD8853}" type="slidenum">
              <a:rPr kumimoji="1" lang="ja-JP" altLang="en-US" smtClean="0"/>
              <a:t>‹#›</a:t>
            </a:fld>
            <a:endParaRPr kumimoji="1" lang="ja-JP" altLang="en-US"/>
          </a:p>
        </p:txBody>
      </p:sp>
    </p:spTree>
    <p:extLst>
      <p:ext uri="{BB962C8B-B14F-4D97-AF65-F5344CB8AC3E}">
        <p14:creationId xmlns:p14="http://schemas.microsoft.com/office/powerpoint/2010/main" val="3326549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9F7B6B-DE89-5E1D-ABE2-1986F5AC17C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05B63DA-5544-BD81-7141-CA1AEDD5967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619B5F7-5AAB-22B5-42F6-C9630AD79E65}"/>
              </a:ext>
            </a:extLst>
          </p:cNvPr>
          <p:cNvSpPr>
            <a:spLocks noGrp="1"/>
          </p:cNvSpPr>
          <p:nvPr>
            <p:ph type="dt" sz="half" idx="10"/>
          </p:nvPr>
        </p:nvSpPr>
        <p:spPr/>
        <p:txBody>
          <a:bodyPr/>
          <a:lstStyle/>
          <a:p>
            <a:fld id="{E353257F-8DCF-2D41-B0E1-3268ACB323FA}" type="datetimeFigureOut">
              <a:rPr kumimoji="1" lang="ja-JP" altLang="en-US" smtClean="0"/>
              <a:t>2024/3/30</a:t>
            </a:fld>
            <a:endParaRPr kumimoji="1" lang="ja-JP" altLang="en-US"/>
          </a:p>
        </p:txBody>
      </p:sp>
      <p:sp>
        <p:nvSpPr>
          <p:cNvPr id="5" name="フッター プレースホルダー 4">
            <a:extLst>
              <a:ext uri="{FF2B5EF4-FFF2-40B4-BE49-F238E27FC236}">
                <a16:creationId xmlns:a16="http://schemas.microsoft.com/office/drawing/2014/main" id="{F31881A8-56CE-5278-A20B-ECE35942D4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57733DF-979A-82D6-962D-F44DA7683E76}"/>
              </a:ext>
            </a:extLst>
          </p:cNvPr>
          <p:cNvSpPr>
            <a:spLocks noGrp="1"/>
          </p:cNvSpPr>
          <p:nvPr>
            <p:ph type="sldNum" sz="quarter" idx="12"/>
          </p:nvPr>
        </p:nvSpPr>
        <p:spPr/>
        <p:txBody>
          <a:bodyPr/>
          <a:lstStyle/>
          <a:p>
            <a:fld id="{B20C26DE-E191-0443-9766-36B607DD8853}" type="slidenum">
              <a:rPr kumimoji="1" lang="ja-JP" altLang="en-US" smtClean="0"/>
              <a:t>‹#›</a:t>
            </a:fld>
            <a:endParaRPr kumimoji="1" lang="ja-JP" altLang="en-US"/>
          </a:p>
        </p:txBody>
      </p:sp>
    </p:spTree>
    <p:extLst>
      <p:ext uri="{BB962C8B-B14F-4D97-AF65-F5344CB8AC3E}">
        <p14:creationId xmlns:p14="http://schemas.microsoft.com/office/powerpoint/2010/main" val="4241425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328BDDF-5706-6E76-10DC-2C71B7072218}"/>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825FEB6-02CA-AA48-C95C-931444B3F9C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635AD6-D45A-34B2-D254-335E5BAB79AE}"/>
              </a:ext>
            </a:extLst>
          </p:cNvPr>
          <p:cNvSpPr>
            <a:spLocks noGrp="1"/>
          </p:cNvSpPr>
          <p:nvPr>
            <p:ph type="dt" sz="half" idx="10"/>
          </p:nvPr>
        </p:nvSpPr>
        <p:spPr/>
        <p:txBody>
          <a:bodyPr/>
          <a:lstStyle/>
          <a:p>
            <a:fld id="{E353257F-8DCF-2D41-B0E1-3268ACB323FA}" type="datetimeFigureOut">
              <a:rPr kumimoji="1" lang="ja-JP" altLang="en-US" smtClean="0"/>
              <a:t>2024/3/30</a:t>
            </a:fld>
            <a:endParaRPr kumimoji="1" lang="ja-JP" altLang="en-US"/>
          </a:p>
        </p:txBody>
      </p:sp>
      <p:sp>
        <p:nvSpPr>
          <p:cNvPr id="5" name="フッター プレースホルダー 4">
            <a:extLst>
              <a:ext uri="{FF2B5EF4-FFF2-40B4-BE49-F238E27FC236}">
                <a16:creationId xmlns:a16="http://schemas.microsoft.com/office/drawing/2014/main" id="{49A1B6BA-BCA0-18EB-F575-36ABA58A91B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A0E162D-2815-1F2A-49CA-6B4C80762F26}"/>
              </a:ext>
            </a:extLst>
          </p:cNvPr>
          <p:cNvSpPr>
            <a:spLocks noGrp="1"/>
          </p:cNvSpPr>
          <p:nvPr>
            <p:ph type="sldNum" sz="quarter" idx="12"/>
          </p:nvPr>
        </p:nvSpPr>
        <p:spPr/>
        <p:txBody>
          <a:bodyPr/>
          <a:lstStyle/>
          <a:p>
            <a:fld id="{B20C26DE-E191-0443-9766-36B607DD8853}" type="slidenum">
              <a:rPr kumimoji="1" lang="ja-JP" altLang="en-US" smtClean="0"/>
              <a:t>‹#›</a:t>
            </a:fld>
            <a:endParaRPr kumimoji="1" lang="ja-JP" altLang="en-US"/>
          </a:p>
        </p:txBody>
      </p:sp>
    </p:spTree>
    <p:extLst>
      <p:ext uri="{BB962C8B-B14F-4D97-AF65-F5344CB8AC3E}">
        <p14:creationId xmlns:p14="http://schemas.microsoft.com/office/powerpoint/2010/main" val="3942184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53DCDC-40CB-FA62-39C2-82E95A54E0D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2373F75-48FE-FCEE-6004-930F6793F0C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F15BA36-A29A-D631-A638-7737FBB3D2CF}"/>
              </a:ext>
            </a:extLst>
          </p:cNvPr>
          <p:cNvSpPr>
            <a:spLocks noGrp="1"/>
          </p:cNvSpPr>
          <p:nvPr>
            <p:ph type="dt" sz="half" idx="10"/>
          </p:nvPr>
        </p:nvSpPr>
        <p:spPr/>
        <p:txBody>
          <a:bodyPr/>
          <a:lstStyle/>
          <a:p>
            <a:fld id="{E353257F-8DCF-2D41-B0E1-3268ACB323FA}" type="datetimeFigureOut">
              <a:rPr kumimoji="1" lang="ja-JP" altLang="en-US" smtClean="0"/>
              <a:t>2024/3/30</a:t>
            </a:fld>
            <a:endParaRPr kumimoji="1" lang="ja-JP" altLang="en-US"/>
          </a:p>
        </p:txBody>
      </p:sp>
      <p:sp>
        <p:nvSpPr>
          <p:cNvPr id="5" name="フッター プレースホルダー 4">
            <a:extLst>
              <a:ext uri="{FF2B5EF4-FFF2-40B4-BE49-F238E27FC236}">
                <a16:creationId xmlns:a16="http://schemas.microsoft.com/office/drawing/2014/main" id="{220D415C-C913-E195-B9A8-E283A9092EE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98E750D-861E-144F-18BC-7A78E70A4F1C}"/>
              </a:ext>
            </a:extLst>
          </p:cNvPr>
          <p:cNvSpPr>
            <a:spLocks noGrp="1"/>
          </p:cNvSpPr>
          <p:nvPr>
            <p:ph type="sldNum" sz="quarter" idx="12"/>
          </p:nvPr>
        </p:nvSpPr>
        <p:spPr/>
        <p:txBody>
          <a:bodyPr/>
          <a:lstStyle/>
          <a:p>
            <a:fld id="{B20C26DE-E191-0443-9766-36B607DD8853}" type="slidenum">
              <a:rPr kumimoji="1" lang="ja-JP" altLang="en-US" smtClean="0"/>
              <a:t>‹#›</a:t>
            </a:fld>
            <a:endParaRPr kumimoji="1" lang="ja-JP" altLang="en-US"/>
          </a:p>
        </p:txBody>
      </p:sp>
    </p:spTree>
    <p:extLst>
      <p:ext uri="{BB962C8B-B14F-4D97-AF65-F5344CB8AC3E}">
        <p14:creationId xmlns:p14="http://schemas.microsoft.com/office/powerpoint/2010/main" val="3361590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D50D15-51B6-ECFF-7B37-8F3815C1E63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208196A-84CC-083E-40CC-2BBB145000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FD3D316-58F6-8C0C-5185-226EC73C016C}"/>
              </a:ext>
            </a:extLst>
          </p:cNvPr>
          <p:cNvSpPr>
            <a:spLocks noGrp="1"/>
          </p:cNvSpPr>
          <p:nvPr>
            <p:ph type="dt" sz="half" idx="10"/>
          </p:nvPr>
        </p:nvSpPr>
        <p:spPr/>
        <p:txBody>
          <a:bodyPr/>
          <a:lstStyle/>
          <a:p>
            <a:fld id="{E353257F-8DCF-2D41-B0E1-3268ACB323FA}" type="datetimeFigureOut">
              <a:rPr kumimoji="1" lang="ja-JP" altLang="en-US" smtClean="0"/>
              <a:t>2024/3/30</a:t>
            </a:fld>
            <a:endParaRPr kumimoji="1" lang="ja-JP" altLang="en-US"/>
          </a:p>
        </p:txBody>
      </p:sp>
      <p:sp>
        <p:nvSpPr>
          <p:cNvPr id="5" name="フッター プレースホルダー 4">
            <a:extLst>
              <a:ext uri="{FF2B5EF4-FFF2-40B4-BE49-F238E27FC236}">
                <a16:creationId xmlns:a16="http://schemas.microsoft.com/office/drawing/2014/main" id="{9CC20DFB-03DD-80D6-53E3-5C1F909C306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3762BE8-6BDA-4D6C-34C8-A97EB63F13A2}"/>
              </a:ext>
            </a:extLst>
          </p:cNvPr>
          <p:cNvSpPr>
            <a:spLocks noGrp="1"/>
          </p:cNvSpPr>
          <p:nvPr>
            <p:ph type="sldNum" sz="quarter" idx="12"/>
          </p:nvPr>
        </p:nvSpPr>
        <p:spPr/>
        <p:txBody>
          <a:bodyPr/>
          <a:lstStyle/>
          <a:p>
            <a:fld id="{B20C26DE-E191-0443-9766-36B607DD8853}" type="slidenum">
              <a:rPr kumimoji="1" lang="ja-JP" altLang="en-US" smtClean="0"/>
              <a:t>‹#›</a:t>
            </a:fld>
            <a:endParaRPr kumimoji="1" lang="ja-JP" altLang="en-US"/>
          </a:p>
        </p:txBody>
      </p:sp>
    </p:spTree>
    <p:extLst>
      <p:ext uri="{BB962C8B-B14F-4D97-AF65-F5344CB8AC3E}">
        <p14:creationId xmlns:p14="http://schemas.microsoft.com/office/powerpoint/2010/main" val="3237952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9FE7D7-57D9-A6D5-BE9E-B7ECC113E48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982E73F-0AC3-9507-FF25-9A178375C02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308AFD4-F7F0-BD9D-ABEE-4697027DC64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E9F85C5-6D1B-3DA4-8DF4-FC899EC96CBE}"/>
              </a:ext>
            </a:extLst>
          </p:cNvPr>
          <p:cNvSpPr>
            <a:spLocks noGrp="1"/>
          </p:cNvSpPr>
          <p:nvPr>
            <p:ph type="dt" sz="half" idx="10"/>
          </p:nvPr>
        </p:nvSpPr>
        <p:spPr/>
        <p:txBody>
          <a:bodyPr/>
          <a:lstStyle/>
          <a:p>
            <a:fld id="{E353257F-8DCF-2D41-B0E1-3268ACB323FA}" type="datetimeFigureOut">
              <a:rPr kumimoji="1" lang="ja-JP" altLang="en-US" smtClean="0"/>
              <a:t>2024/3/30</a:t>
            </a:fld>
            <a:endParaRPr kumimoji="1" lang="ja-JP" altLang="en-US"/>
          </a:p>
        </p:txBody>
      </p:sp>
      <p:sp>
        <p:nvSpPr>
          <p:cNvPr id="6" name="フッター プレースホルダー 5">
            <a:extLst>
              <a:ext uri="{FF2B5EF4-FFF2-40B4-BE49-F238E27FC236}">
                <a16:creationId xmlns:a16="http://schemas.microsoft.com/office/drawing/2014/main" id="{D2DA46B3-A528-86F8-CC91-B72626A480B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6B0AB37-16D0-F8B0-E64B-62E2D7CF989A}"/>
              </a:ext>
            </a:extLst>
          </p:cNvPr>
          <p:cNvSpPr>
            <a:spLocks noGrp="1"/>
          </p:cNvSpPr>
          <p:nvPr>
            <p:ph type="sldNum" sz="quarter" idx="12"/>
          </p:nvPr>
        </p:nvSpPr>
        <p:spPr/>
        <p:txBody>
          <a:bodyPr/>
          <a:lstStyle/>
          <a:p>
            <a:fld id="{B20C26DE-E191-0443-9766-36B607DD8853}" type="slidenum">
              <a:rPr kumimoji="1" lang="ja-JP" altLang="en-US" smtClean="0"/>
              <a:t>‹#›</a:t>
            </a:fld>
            <a:endParaRPr kumimoji="1" lang="ja-JP" altLang="en-US"/>
          </a:p>
        </p:txBody>
      </p:sp>
    </p:spTree>
    <p:extLst>
      <p:ext uri="{BB962C8B-B14F-4D97-AF65-F5344CB8AC3E}">
        <p14:creationId xmlns:p14="http://schemas.microsoft.com/office/powerpoint/2010/main" val="1964933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1AA079-415E-E342-9673-1DCAF791300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F3B39C8-29E3-6C40-2F1C-DF44855967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13FEEA9-7DA6-AD84-73B9-AA4661E6D23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23CD56D-C145-57B2-EAB6-BD764E3823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B4D85A0-8428-7F67-13AE-881053C59D5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A25640F-2356-8CF6-40AF-1A00CD313852}"/>
              </a:ext>
            </a:extLst>
          </p:cNvPr>
          <p:cNvSpPr>
            <a:spLocks noGrp="1"/>
          </p:cNvSpPr>
          <p:nvPr>
            <p:ph type="dt" sz="half" idx="10"/>
          </p:nvPr>
        </p:nvSpPr>
        <p:spPr/>
        <p:txBody>
          <a:bodyPr/>
          <a:lstStyle/>
          <a:p>
            <a:fld id="{E353257F-8DCF-2D41-B0E1-3268ACB323FA}" type="datetimeFigureOut">
              <a:rPr kumimoji="1" lang="ja-JP" altLang="en-US" smtClean="0"/>
              <a:t>2024/3/30</a:t>
            </a:fld>
            <a:endParaRPr kumimoji="1" lang="ja-JP" altLang="en-US"/>
          </a:p>
        </p:txBody>
      </p:sp>
      <p:sp>
        <p:nvSpPr>
          <p:cNvPr id="8" name="フッター プレースホルダー 7">
            <a:extLst>
              <a:ext uri="{FF2B5EF4-FFF2-40B4-BE49-F238E27FC236}">
                <a16:creationId xmlns:a16="http://schemas.microsoft.com/office/drawing/2014/main" id="{6587BB17-A493-1C26-6A1D-71C4965F4EF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A3BCFCF-7DB9-1F20-ECC5-075ACA8B9CDE}"/>
              </a:ext>
            </a:extLst>
          </p:cNvPr>
          <p:cNvSpPr>
            <a:spLocks noGrp="1"/>
          </p:cNvSpPr>
          <p:nvPr>
            <p:ph type="sldNum" sz="quarter" idx="12"/>
          </p:nvPr>
        </p:nvSpPr>
        <p:spPr/>
        <p:txBody>
          <a:bodyPr/>
          <a:lstStyle/>
          <a:p>
            <a:fld id="{B20C26DE-E191-0443-9766-36B607DD8853}" type="slidenum">
              <a:rPr kumimoji="1" lang="ja-JP" altLang="en-US" smtClean="0"/>
              <a:t>‹#›</a:t>
            </a:fld>
            <a:endParaRPr kumimoji="1" lang="ja-JP" altLang="en-US"/>
          </a:p>
        </p:txBody>
      </p:sp>
    </p:spTree>
    <p:extLst>
      <p:ext uri="{BB962C8B-B14F-4D97-AF65-F5344CB8AC3E}">
        <p14:creationId xmlns:p14="http://schemas.microsoft.com/office/powerpoint/2010/main" val="4247175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55BD5D-7AC0-C3E0-9E62-1F85B659112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17ED27B-BF07-663C-46F7-52B0188EE524}"/>
              </a:ext>
            </a:extLst>
          </p:cNvPr>
          <p:cNvSpPr>
            <a:spLocks noGrp="1"/>
          </p:cNvSpPr>
          <p:nvPr>
            <p:ph type="dt" sz="half" idx="10"/>
          </p:nvPr>
        </p:nvSpPr>
        <p:spPr/>
        <p:txBody>
          <a:bodyPr/>
          <a:lstStyle/>
          <a:p>
            <a:fld id="{E353257F-8DCF-2D41-B0E1-3268ACB323FA}" type="datetimeFigureOut">
              <a:rPr kumimoji="1" lang="ja-JP" altLang="en-US" smtClean="0"/>
              <a:t>2024/3/30</a:t>
            </a:fld>
            <a:endParaRPr kumimoji="1" lang="ja-JP" altLang="en-US"/>
          </a:p>
        </p:txBody>
      </p:sp>
      <p:sp>
        <p:nvSpPr>
          <p:cNvPr id="4" name="フッター プレースホルダー 3">
            <a:extLst>
              <a:ext uri="{FF2B5EF4-FFF2-40B4-BE49-F238E27FC236}">
                <a16:creationId xmlns:a16="http://schemas.microsoft.com/office/drawing/2014/main" id="{86FE6A1D-DD1C-D58D-88CD-CA3008670BC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3EE9493-7740-DF98-18B3-50D0181ADA84}"/>
              </a:ext>
            </a:extLst>
          </p:cNvPr>
          <p:cNvSpPr>
            <a:spLocks noGrp="1"/>
          </p:cNvSpPr>
          <p:nvPr>
            <p:ph type="sldNum" sz="quarter" idx="12"/>
          </p:nvPr>
        </p:nvSpPr>
        <p:spPr/>
        <p:txBody>
          <a:bodyPr/>
          <a:lstStyle/>
          <a:p>
            <a:fld id="{B20C26DE-E191-0443-9766-36B607DD8853}" type="slidenum">
              <a:rPr kumimoji="1" lang="ja-JP" altLang="en-US" smtClean="0"/>
              <a:t>‹#›</a:t>
            </a:fld>
            <a:endParaRPr kumimoji="1" lang="ja-JP" altLang="en-US"/>
          </a:p>
        </p:txBody>
      </p:sp>
    </p:spTree>
    <p:extLst>
      <p:ext uri="{BB962C8B-B14F-4D97-AF65-F5344CB8AC3E}">
        <p14:creationId xmlns:p14="http://schemas.microsoft.com/office/powerpoint/2010/main" val="941910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EAAAACE-EA92-0278-37BE-C89A1BC17983}"/>
              </a:ext>
            </a:extLst>
          </p:cNvPr>
          <p:cNvSpPr>
            <a:spLocks noGrp="1"/>
          </p:cNvSpPr>
          <p:nvPr>
            <p:ph type="dt" sz="half" idx="10"/>
          </p:nvPr>
        </p:nvSpPr>
        <p:spPr/>
        <p:txBody>
          <a:bodyPr/>
          <a:lstStyle/>
          <a:p>
            <a:fld id="{E353257F-8DCF-2D41-B0E1-3268ACB323FA}" type="datetimeFigureOut">
              <a:rPr kumimoji="1" lang="ja-JP" altLang="en-US" smtClean="0"/>
              <a:t>2024/3/30</a:t>
            </a:fld>
            <a:endParaRPr kumimoji="1" lang="ja-JP" altLang="en-US"/>
          </a:p>
        </p:txBody>
      </p:sp>
      <p:sp>
        <p:nvSpPr>
          <p:cNvPr id="3" name="フッター プレースホルダー 2">
            <a:extLst>
              <a:ext uri="{FF2B5EF4-FFF2-40B4-BE49-F238E27FC236}">
                <a16:creationId xmlns:a16="http://schemas.microsoft.com/office/drawing/2014/main" id="{3DD826B5-7B99-EC03-52E1-A794D71C498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EF87D8C-4A82-B682-C263-E7BD4CB7A8F6}"/>
              </a:ext>
            </a:extLst>
          </p:cNvPr>
          <p:cNvSpPr>
            <a:spLocks noGrp="1"/>
          </p:cNvSpPr>
          <p:nvPr>
            <p:ph type="sldNum" sz="quarter" idx="12"/>
          </p:nvPr>
        </p:nvSpPr>
        <p:spPr/>
        <p:txBody>
          <a:bodyPr/>
          <a:lstStyle/>
          <a:p>
            <a:fld id="{B20C26DE-E191-0443-9766-36B607DD8853}" type="slidenum">
              <a:rPr kumimoji="1" lang="ja-JP" altLang="en-US" smtClean="0"/>
              <a:t>‹#›</a:t>
            </a:fld>
            <a:endParaRPr kumimoji="1" lang="ja-JP" altLang="en-US"/>
          </a:p>
        </p:txBody>
      </p:sp>
    </p:spTree>
    <p:extLst>
      <p:ext uri="{BB962C8B-B14F-4D97-AF65-F5344CB8AC3E}">
        <p14:creationId xmlns:p14="http://schemas.microsoft.com/office/powerpoint/2010/main" val="4162346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1DDA1-8972-4332-169F-A43B3350D86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B501B29-1D5B-D95F-E601-4298F6D7B5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A8A0598-8406-E54F-840E-07CA3E1E8A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725D4E1-2AAF-384E-E4D1-8CDB15C5A17A}"/>
              </a:ext>
            </a:extLst>
          </p:cNvPr>
          <p:cNvSpPr>
            <a:spLocks noGrp="1"/>
          </p:cNvSpPr>
          <p:nvPr>
            <p:ph type="dt" sz="half" idx="10"/>
          </p:nvPr>
        </p:nvSpPr>
        <p:spPr/>
        <p:txBody>
          <a:bodyPr/>
          <a:lstStyle/>
          <a:p>
            <a:fld id="{E353257F-8DCF-2D41-B0E1-3268ACB323FA}" type="datetimeFigureOut">
              <a:rPr kumimoji="1" lang="ja-JP" altLang="en-US" smtClean="0"/>
              <a:t>2024/3/30</a:t>
            </a:fld>
            <a:endParaRPr kumimoji="1" lang="ja-JP" altLang="en-US"/>
          </a:p>
        </p:txBody>
      </p:sp>
      <p:sp>
        <p:nvSpPr>
          <p:cNvPr id="6" name="フッター プレースホルダー 5">
            <a:extLst>
              <a:ext uri="{FF2B5EF4-FFF2-40B4-BE49-F238E27FC236}">
                <a16:creationId xmlns:a16="http://schemas.microsoft.com/office/drawing/2014/main" id="{3E0E04B0-570C-1FF2-BC70-DC7D5F2859A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2349EC3-92AA-8B89-D866-53A4EC638281}"/>
              </a:ext>
            </a:extLst>
          </p:cNvPr>
          <p:cNvSpPr>
            <a:spLocks noGrp="1"/>
          </p:cNvSpPr>
          <p:nvPr>
            <p:ph type="sldNum" sz="quarter" idx="12"/>
          </p:nvPr>
        </p:nvSpPr>
        <p:spPr/>
        <p:txBody>
          <a:bodyPr/>
          <a:lstStyle/>
          <a:p>
            <a:fld id="{B20C26DE-E191-0443-9766-36B607DD8853}" type="slidenum">
              <a:rPr kumimoji="1" lang="ja-JP" altLang="en-US" smtClean="0"/>
              <a:t>‹#›</a:t>
            </a:fld>
            <a:endParaRPr kumimoji="1" lang="ja-JP" altLang="en-US"/>
          </a:p>
        </p:txBody>
      </p:sp>
    </p:spTree>
    <p:extLst>
      <p:ext uri="{BB962C8B-B14F-4D97-AF65-F5344CB8AC3E}">
        <p14:creationId xmlns:p14="http://schemas.microsoft.com/office/powerpoint/2010/main" val="134326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5C3169-355F-201C-5211-176B9C69AAA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BED4BD6-F1D8-0768-2BD6-ACD9C8C8BE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86557D6-FE7D-893F-167D-84BA802A20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93CDE66-9FA8-EB1D-F839-2D058D4E25F7}"/>
              </a:ext>
            </a:extLst>
          </p:cNvPr>
          <p:cNvSpPr>
            <a:spLocks noGrp="1"/>
          </p:cNvSpPr>
          <p:nvPr>
            <p:ph type="dt" sz="half" idx="10"/>
          </p:nvPr>
        </p:nvSpPr>
        <p:spPr/>
        <p:txBody>
          <a:bodyPr/>
          <a:lstStyle/>
          <a:p>
            <a:fld id="{E353257F-8DCF-2D41-B0E1-3268ACB323FA}" type="datetimeFigureOut">
              <a:rPr kumimoji="1" lang="ja-JP" altLang="en-US" smtClean="0"/>
              <a:t>2024/3/30</a:t>
            </a:fld>
            <a:endParaRPr kumimoji="1" lang="ja-JP" altLang="en-US"/>
          </a:p>
        </p:txBody>
      </p:sp>
      <p:sp>
        <p:nvSpPr>
          <p:cNvPr id="6" name="フッター プレースホルダー 5">
            <a:extLst>
              <a:ext uri="{FF2B5EF4-FFF2-40B4-BE49-F238E27FC236}">
                <a16:creationId xmlns:a16="http://schemas.microsoft.com/office/drawing/2014/main" id="{6BDE60B0-E969-84E7-007B-06A94C11799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52495DC-AC60-4069-4246-24179B21F7E9}"/>
              </a:ext>
            </a:extLst>
          </p:cNvPr>
          <p:cNvSpPr>
            <a:spLocks noGrp="1"/>
          </p:cNvSpPr>
          <p:nvPr>
            <p:ph type="sldNum" sz="quarter" idx="12"/>
          </p:nvPr>
        </p:nvSpPr>
        <p:spPr/>
        <p:txBody>
          <a:bodyPr/>
          <a:lstStyle/>
          <a:p>
            <a:fld id="{B20C26DE-E191-0443-9766-36B607DD8853}" type="slidenum">
              <a:rPr kumimoji="1" lang="ja-JP" altLang="en-US" smtClean="0"/>
              <a:t>‹#›</a:t>
            </a:fld>
            <a:endParaRPr kumimoji="1" lang="ja-JP" altLang="en-US"/>
          </a:p>
        </p:txBody>
      </p:sp>
    </p:spTree>
    <p:extLst>
      <p:ext uri="{BB962C8B-B14F-4D97-AF65-F5344CB8AC3E}">
        <p14:creationId xmlns:p14="http://schemas.microsoft.com/office/powerpoint/2010/main" val="2274070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F987D88-6A62-4B89-010D-81F4208B21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8FC8543-AA9E-F0EE-9CC9-A6B61A177A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32431A3-EF57-410F-F5C0-9A6DD3F1FE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53257F-8DCF-2D41-B0E1-3268ACB323FA}" type="datetimeFigureOut">
              <a:rPr kumimoji="1" lang="ja-JP" altLang="en-US" smtClean="0"/>
              <a:t>2024/3/30</a:t>
            </a:fld>
            <a:endParaRPr kumimoji="1" lang="ja-JP" altLang="en-US"/>
          </a:p>
        </p:txBody>
      </p:sp>
      <p:sp>
        <p:nvSpPr>
          <p:cNvPr id="5" name="フッター プレースホルダー 4">
            <a:extLst>
              <a:ext uri="{FF2B5EF4-FFF2-40B4-BE49-F238E27FC236}">
                <a16:creationId xmlns:a16="http://schemas.microsoft.com/office/drawing/2014/main" id="{F5F68FB5-8153-B5B2-2B52-50C20AA01B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5567E02-6623-921E-7C9C-1D5B0FAF8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0C26DE-E191-0443-9766-36B607DD8853}" type="slidenum">
              <a:rPr kumimoji="1" lang="ja-JP" altLang="en-US" smtClean="0"/>
              <a:t>‹#›</a:t>
            </a:fld>
            <a:endParaRPr kumimoji="1" lang="ja-JP" altLang="en-US"/>
          </a:p>
        </p:txBody>
      </p:sp>
    </p:spTree>
    <p:extLst>
      <p:ext uri="{BB962C8B-B14F-4D97-AF65-F5344CB8AC3E}">
        <p14:creationId xmlns:p14="http://schemas.microsoft.com/office/powerpoint/2010/main" val="3596466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E59DFD-BC4C-6FCB-3870-46A965E354E1}"/>
              </a:ext>
            </a:extLst>
          </p:cNvPr>
          <p:cNvSpPr>
            <a:spLocks noGrp="1"/>
          </p:cNvSpPr>
          <p:nvPr>
            <p:ph type="ctrTitle"/>
          </p:nvPr>
        </p:nvSpPr>
        <p:spPr/>
        <p:txBody>
          <a:bodyPr/>
          <a:lstStyle/>
          <a:p>
            <a:r>
              <a:rPr kumimoji="1" lang="ja-JP" altLang="en-US"/>
              <a:t>抜歯・非抜歯の選択基準</a:t>
            </a:r>
          </a:p>
        </p:txBody>
      </p:sp>
      <p:pic>
        <p:nvPicPr>
          <p:cNvPr id="4" name="図 3">
            <a:extLst>
              <a:ext uri="{FF2B5EF4-FFF2-40B4-BE49-F238E27FC236}">
                <a16:creationId xmlns:a16="http://schemas.microsoft.com/office/drawing/2014/main" id="{9F31361B-7FAD-5D52-FAB3-D3B90CE46F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5634" y="4948906"/>
            <a:ext cx="4322192" cy="778330"/>
          </a:xfrm>
          <a:prstGeom prst="rect">
            <a:avLst/>
          </a:prstGeom>
        </p:spPr>
      </p:pic>
    </p:spTree>
    <p:extLst>
      <p:ext uri="{BB962C8B-B14F-4D97-AF65-F5344CB8AC3E}">
        <p14:creationId xmlns:p14="http://schemas.microsoft.com/office/powerpoint/2010/main" val="297931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A405627E-8C57-6FEE-542F-730181286B8D}"/>
              </a:ext>
            </a:extLst>
          </p:cNvPr>
          <p:cNvGrpSpPr/>
          <p:nvPr/>
        </p:nvGrpSpPr>
        <p:grpSpPr>
          <a:xfrm>
            <a:off x="599003" y="2829189"/>
            <a:ext cx="3321609" cy="1804776"/>
            <a:chOff x="6519049" y="1350573"/>
            <a:chExt cx="5126541" cy="2943783"/>
          </a:xfrm>
        </p:grpSpPr>
        <p:sp>
          <p:nvSpPr>
            <p:cNvPr id="4" name="フリーフォーム 3">
              <a:extLst>
                <a:ext uri="{FF2B5EF4-FFF2-40B4-BE49-F238E27FC236}">
                  <a16:creationId xmlns:a16="http://schemas.microsoft.com/office/drawing/2014/main" id="{469B57E7-5160-4102-AFD7-F597437BA118}"/>
                </a:ext>
              </a:extLst>
            </p:cNvPr>
            <p:cNvSpPr/>
            <p:nvPr/>
          </p:nvSpPr>
          <p:spPr>
            <a:xfrm>
              <a:off x="6519049" y="1706582"/>
              <a:ext cx="5126541" cy="2587774"/>
            </a:xfrm>
            <a:custGeom>
              <a:avLst/>
              <a:gdLst>
                <a:gd name="connsiteX0" fmla="*/ 118609 w 5126541"/>
                <a:gd name="connsiteY0" fmla="*/ 107349 h 2587774"/>
                <a:gd name="connsiteX1" fmla="*/ 408541 w 5126541"/>
                <a:gd name="connsiteY1" fmla="*/ 386130 h 2587774"/>
                <a:gd name="connsiteX2" fmla="*/ 687321 w 5126541"/>
                <a:gd name="connsiteY2" fmla="*/ 497642 h 2587774"/>
                <a:gd name="connsiteX3" fmla="*/ 1077614 w 5126541"/>
                <a:gd name="connsiteY3" fmla="*/ 642608 h 2587774"/>
                <a:gd name="connsiteX4" fmla="*/ 1534814 w 5126541"/>
                <a:gd name="connsiteY4" fmla="*/ 642608 h 2587774"/>
                <a:gd name="connsiteX5" fmla="*/ 1958560 w 5126541"/>
                <a:gd name="connsiteY5" fmla="*/ 475339 h 2587774"/>
                <a:gd name="connsiteX6" fmla="*/ 2226189 w 5126541"/>
                <a:gd name="connsiteY6" fmla="*/ 531096 h 2587774"/>
                <a:gd name="connsiteX7" fmla="*/ 2694541 w 5126541"/>
                <a:gd name="connsiteY7" fmla="*/ 609154 h 2587774"/>
                <a:gd name="connsiteX8" fmla="*/ 3229799 w 5126541"/>
                <a:gd name="connsiteY8" fmla="*/ 609154 h 2587774"/>
                <a:gd name="connsiteX9" fmla="*/ 3352463 w 5126541"/>
                <a:gd name="connsiteY9" fmla="*/ 531096 h 2587774"/>
                <a:gd name="connsiteX10" fmla="*/ 3486277 w 5126541"/>
                <a:gd name="connsiteY10" fmla="*/ 531096 h 2587774"/>
                <a:gd name="connsiteX11" fmla="*/ 3631243 w 5126541"/>
                <a:gd name="connsiteY11" fmla="*/ 609154 h 2587774"/>
                <a:gd name="connsiteX12" fmla="*/ 4088443 w 5126541"/>
                <a:gd name="connsiteY12" fmla="*/ 620305 h 2587774"/>
                <a:gd name="connsiteX13" fmla="*/ 4177653 w 5126541"/>
                <a:gd name="connsiteY13" fmla="*/ 508793 h 2587774"/>
                <a:gd name="connsiteX14" fmla="*/ 4411829 w 5126541"/>
                <a:gd name="connsiteY14" fmla="*/ 542247 h 2587774"/>
                <a:gd name="connsiteX15" fmla="*/ 4489887 w 5126541"/>
                <a:gd name="connsiteY15" fmla="*/ 631457 h 2587774"/>
                <a:gd name="connsiteX16" fmla="*/ 4556794 w 5126541"/>
                <a:gd name="connsiteY16" fmla="*/ 642608 h 2587774"/>
                <a:gd name="connsiteX17" fmla="*/ 4757516 w 5126541"/>
                <a:gd name="connsiteY17" fmla="*/ 631457 h 2587774"/>
                <a:gd name="connsiteX18" fmla="*/ 4980541 w 5126541"/>
                <a:gd name="connsiteY18" fmla="*/ 542247 h 2587774"/>
                <a:gd name="connsiteX19" fmla="*/ 5036297 w 5126541"/>
                <a:gd name="connsiteY19" fmla="*/ 486491 h 2587774"/>
                <a:gd name="connsiteX20" fmla="*/ 5125507 w 5126541"/>
                <a:gd name="connsiteY20" fmla="*/ 475339 h 2587774"/>
                <a:gd name="connsiteX21" fmla="*/ 5069750 w 5126541"/>
                <a:gd name="connsiteY21" fmla="*/ 2214930 h 2587774"/>
                <a:gd name="connsiteX22" fmla="*/ 4857877 w 5126541"/>
                <a:gd name="connsiteY22" fmla="*/ 2527164 h 2587774"/>
                <a:gd name="connsiteX23" fmla="*/ 3976931 w 5126541"/>
                <a:gd name="connsiteY23" fmla="*/ 2471408 h 2587774"/>
                <a:gd name="connsiteX24" fmla="*/ 375087 w 5126541"/>
                <a:gd name="connsiteY24" fmla="*/ 2393349 h 2587774"/>
                <a:gd name="connsiteX25" fmla="*/ 118609 w 5126541"/>
                <a:gd name="connsiteY25" fmla="*/ 107349 h 2587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126541" h="2587774">
                  <a:moveTo>
                    <a:pt x="118609" y="107349"/>
                  </a:moveTo>
                  <a:cubicBezTo>
                    <a:pt x="124185" y="-227187"/>
                    <a:pt x="313756" y="321081"/>
                    <a:pt x="408541" y="386130"/>
                  </a:cubicBezTo>
                  <a:cubicBezTo>
                    <a:pt x="503326" y="451179"/>
                    <a:pt x="575809" y="454896"/>
                    <a:pt x="687321" y="497642"/>
                  </a:cubicBezTo>
                  <a:cubicBezTo>
                    <a:pt x="798833" y="540388"/>
                    <a:pt x="936365" y="618447"/>
                    <a:pt x="1077614" y="642608"/>
                  </a:cubicBezTo>
                  <a:cubicBezTo>
                    <a:pt x="1218863" y="666769"/>
                    <a:pt x="1387990" y="670486"/>
                    <a:pt x="1534814" y="642608"/>
                  </a:cubicBezTo>
                  <a:cubicBezTo>
                    <a:pt x="1681638" y="614730"/>
                    <a:pt x="1843331" y="493924"/>
                    <a:pt x="1958560" y="475339"/>
                  </a:cubicBezTo>
                  <a:cubicBezTo>
                    <a:pt x="2073789" y="456754"/>
                    <a:pt x="2103526" y="508794"/>
                    <a:pt x="2226189" y="531096"/>
                  </a:cubicBezTo>
                  <a:cubicBezTo>
                    <a:pt x="2348852" y="553398"/>
                    <a:pt x="2527273" y="596144"/>
                    <a:pt x="2694541" y="609154"/>
                  </a:cubicBezTo>
                  <a:cubicBezTo>
                    <a:pt x="2861809" y="622164"/>
                    <a:pt x="3120145" y="622164"/>
                    <a:pt x="3229799" y="609154"/>
                  </a:cubicBezTo>
                  <a:cubicBezTo>
                    <a:pt x="3339453" y="596144"/>
                    <a:pt x="3309717" y="544106"/>
                    <a:pt x="3352463" y="531096"/>
                  </a:cubicBezTo>
                  <a:cubicBezTo>
                    <a:pt x="3395209" y="518086"/>
                    <a:pt x="3439814" y="518086"/>
                    <a:pt x="3486277" y="531096"/>
                  </a:cubicBezTo>
                  <a:cubicBezTo>
                    <a:pt x="3532740" y="544106"/>
                    <a:pt x="3530882" y="594286"/>
                    <a:pt x="3631243" y="609154"/>
                  </a:cubicBezTo>
                  <a:cubicBezTo>
                    <a:pt x="3731604" y="624022"/>
                    <a:pt x="3997375" y="637032"/>
                    <a:pt x="4088443" y="620305"/>
                  </a:cubicBezTo>
                  <a:cubicBezTo>
                    <a:pt x="4179511" y="603578"/>
                    <a:pt x="4123755" y="521803"/>
                    <a:pt x="4177653" y="508793"/>
                  </a:cubicBezTo>
                  <a:cubicBezTo>
                    <a:pt x="4231551" y="495783"/>
                    <a:pt x="4359790" y="521803"/>
                    <a:pt x="4411829" y="542247"/>
                  </a:cubicBezTo>
                  <a:cubicBezTo>
                    <a:pt x="4463868" y="562691"/>
                    <a:pt x="4465726" y="614730"/>
                    <a:pt x="4489887" y="631457"/>
                  </a:cubicBezTo>
                  <a:cubicBezTo>
                    <a:pt x="4514048" y="648184"/>
                    <a:pt x="4512189" y="642608"/>
                    <a:pt x="4556794" y="642608"/>
                  </a:cubicBezTo>
                  <a:cubicBezTo>
                    <a:pt x="4601399" y="642608"/>
                    <a:pt x="4686892" y="648184"/>
                    <a:pt x="4757516" y="631457"/>
                  </a:cubicBezTo>
                  <a:cubicBezTo>
                    <a:pt x="4828140" y="614730"/>
                    <a:pt x="4980541" y="542247"/>
                    <a:pt x="4980541" y="542247"/>
                  </a:cubicBezTo>
                  <a:cubicBezTo>
                    <a:pt x="5027004" y="518086"/>
                    <a:pt x="5012136" y="497642"/>
                    <a:pt x="5036297" y="486491"/>
                  </a:cubicBezTo>
                  <a:cubicBezTo>
                    <a:pt x="5060458" y="475340"/>
                    <a:pt x="5119932" y="187266"/>
                    <a:pt x="5125507" y="475339"/>
                  </a:cubicBezTo>
                  <a:cubicBezTo>
                    <a:pt x="5131082" y="763412"/>
                    <a:pt x="5114355" y="1872959"/>
                    <a:pt x="5069750" y="2214930"/>
                  </a:cubicBezTo>
                  <a:cubicBezTo>
                    <a:pt x="5025145" y="2556901"/>
                    <a:pt x="5040014" y="2484418"/>
                    <a:pt x="4857877" y="2527164"/>
                  </a:cubicBezTo>
                  <a:cubicBezTo>
                    <a:pt x="4675741" y="2569910"/>
                    <a:pt x="3976931" y="2471408"/>
                    <a:pt x="3976931" y="2471408"/>
                  </a:cubicBezTo>
                  <a:cubicBezTo>
                    <a:pt x="3229799" y="2449106"/>
                    <a:pt x="1021858" y="2792934"/>
                    <a:pt x="375087" y="2393349"/>
                  </a:cubicBezTo>
                  <a:cubicBezTo>
                    <a:pt x="-271684" y="1993764"/>
                    <a:pt x="113033" y="441885"/>
                    <a:pt x="118609" y="107349"/>
                  </a:cubicBezTo>
                  <a:close/>
                </a:path>
              </a:pathLst>
            </a:cu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リーフォーム 4">
              <a:extLst>
                <a:ext uri="{FF2B5EF4-FFF2-40B4-BE49-F238E27FC236}">
                  <a16:creationId xmlns:a16="http://schemas.microsoft.com/office/drawing/2014/main" id="{46620DC5-CEB8-CC55-B5B8-4F7CB31E6250}"/>
                </a:ext>
              </a:extLst>
            </p:cNvPr>
            <p:cNvSpPr/>
            <p:nvPr/>
          </p:nvSpPr>
          <p:spPr>
            <a:xfrm>
              <a:off x="8495885" y="1368933"/>
              <a:ext cx="1461814" cy="2371505"/>
            </a:xfrm>
            <a:custGeom>
              <a:avLst/>
              <a:gdLst>
                <a:gd name="connsiteX0" fmla="*/ 111872 w 1461814"/>
                <a:gd name="connsiteY0" fmla="*/ 205827 h 2371505"/>
                <a:gd name="connsiteX1" fmla="*/ 245687 w 1461814"/>
                <a:gd name="connsiteY1" fmla="*/ 83164 h 2371505"/>
                <a:gd name="connsiteX2" fmla="*/ 368350 w 1461814"/>
                <a:gd name="connsiteY2" fmla="*/ 94315 h 2371505"/>
                <a:gd name="connsiteX3" fmla="*/ 524467 w 1461814"/>
                <a:gd name="connsiteY3" fmla="*/ 5105 h 2371505"/>
                <a:gd name="connsiteX4" fmla="*/ 714038 w 1461814"/>
                <a:gd name="connsiteY4" fmla="*/ 16256 h 2371505"/>
                <a:gd name="connsiteX5" fmla="*/ 859004 w 1461814"/>
                <a:gd name="connsiteY5" fmla="*/ 60861 h 2371505"/>
                <a:gd name="connsiteX6" fmla="*/ 1115482 w 1461814"/>
                <a:gd name="connsiteY6" fmla="*/ 49710 h 2371505"/>
                <a:gd name="connsiteX7" fmla="*/ 1260448 w 1461814"/>
                <a:gd name="connsiteY7" fmla="*/ 60861 h 2371505"/>
                <a:gd name="connsiteX8" fmla="*/ 1416565 w 1461814"/>
                <a:gd name="connsiteY8" fmla="*/ 116617 h 2371505"/>
                <a:gd name="connsiteX9" fmla="*/ 1461170 w 1461814"/>
                <a:gd name="connsiteY9" fmla="*/ 317339 h 2371505"/>
                <a:gd name="connsiteX10" fmla="*/ 1438867 w 1461814"/>
                <a:gd name="connsiteY10" fmla="*/ 540364 h 2371505"/>
                <a:gd name="connsiteX11" fmla="*/ 1383111 w 1461814"/>
                <a:gd name="connsiteY11" fmla="*/ 819144 h 2371505"/>
                <a:gd name="connsiteX12" fmla="*/ 1293901 w 1461814"/>
                <a:gd name="connsiteY12" fmla="*/ 1097925 h 2371505"/>
                <a:gd name="connsiteX13" fmla="*/ 1249296 w 1461814"/>
                <a:gd name="connsiteY13" fmla="*/ 1332100 h 2371505"/>
                <a:gd name="connsiteX14" fmla="*/ 1193540 w 1461814"/>
                <a:gd name="connsiteY14" fmla="*/ 1722393 h 2371505"/>
                <a:gd name="connsiteX15" fmla="*/ 1160087 w 1461814"/>
                <a:gd name="connsiteY15" fmla="*/ 1867359 h 2371505"/>
                <a:gd name="connsiteX16" fmla="*/ 1026272 w 1461814"/>
                <a:gd name="connsiteY16" fmla="*/ 2157291 h 2371505"/>
                <a:gd name="connsiteX17" fmla="*/ 892457 w 1461814"/>
                <a:gd name="connsiteY17" fmla="*/ 2346861 h 2371505"/>
                <a:gd name="connsiteX18" fmla="*/ 792096 w 1461814"/>
                <a:gd name="connsiteY18" fmla="*/ 2369164 h 2371505"/>
                <a:gd name="connsiteX19" fmla="*/ 725189 w 1461814"/>
                <a:gd name="connsiteY19" fmla="*/ 2324559 h 2371505"/>
                <a:gd name="connsiteX20" fmla="*/ 736340 w 1461814"/>
                <a:gd name="connsiteY20" fmla="*/ 2056930 h 2371505"/>
                <a:gd name="connsiteX21" fmla="*/ 803248 w 1461814"/>
                <a:gd name="connsiteY21" fmla="*/ 1811603 h 2371505"/>
                <a:gd name="connsiteX22" fmla="*/ 792096 w 1461814"/>
                <a:gd name="connsiteY22" fmla="*/ 1521671 h 2371505"/>
                <a:gd name="connsiteX23" fmla="*/ 702887 w 1461814"/>
                <a:gd name="connsiteY23" fmla="*/ 1242891 h 2371505"/>
                <a:gd name="connsiteX24" fmla="*/ 479862 w 1461814"/>
                <a:gd name="connsiteY24" fmla="*/ 1588578 h 2371505"/>
                <a:gd name="connsiteX25" fmla="*/ 401804 w 1461814"/>
                <a:gd name="connsiteY25" fmla="*/ 1833905 h 2371505"/>
                <a:gd name="connsiteX26" fmla="*/ 212233 w 1461814"/>
                <a:gd name="connsiteY26" fmla="*/ 2146139 h 2371505"/>
                <a:gd name="connsiteX27" fmla="*/ 134174 w 1461814"/>
                <a:gd name="connsiteY27" fmla="*/ 2201895 h 2371505"/>
                <a:gd name="connsiteX28" fmla="*/ 44965 w 1461814"/>
                <a:gd name="connsiteY28" fmla="*/ 2179593 h 2371505"/>
                <a:gd name="connsiteX29" fmla="*/ 11511 w 1461814"/>
                <a:gd name="connsiteY29" fmla="*/ 2012325 h 2371505"/>
                <a:gd name="connsiteX30" fmla="*/ 360 w 1461814"/>
                <a:gd name="connsiteY30" fmla="*/ 1766998 h 2371505"/>
                <a:gd name="connsiteX31" fmla="*/ 22662 w 1461814"/>
                <a:gd name="connsiteY31" fmla="*/ 1543973 h 2371505"/>
                <a:gd name="connsiteX32" fmla="*/ 145326 w 1461814"/>
                <a:gd name="connsiteY32" fmla="*/ 1209437 h 2371505"/>
                <a:gd name="connsiteX33" fmla="*/ 156477 w 1461814"/>
                <a:gd name="connsiteY33" fmla="*/ 1008715 h 2371505"/>
                <a:gd name="connsiteX34" fmla="*/ 123023 w 1461814"/>
                <a:gd name="connsiteY34" fmla="*/ 830295 h 2371505"/>
                <a:gd name="connsiteX35" fmla="*/ 78418 w 1461814"/>
                <a:gd name="connsiteY35" fmla="*/ 629573 h 2371505"/>
                <a:gd name="connsiteX36" fmla="*/ 56116 w 1461814"/>
                <a:gd name="connsiteY36" fmla="*/ 428852 h 2371505"/>
                <a:gd name="connsiteX37" fmla="*/ 111872 w 1461814"/>
                <a:gd name="connsiteY37" fmla="*/ 205827 h 2371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61814" h="2371505">
                  <a:moveTo>
                    <a:pt x="111872" y="205827"/>
                  </a:moveTo>
                  <a:cubicBezTo>
                    <a:pt x="143467" y="148212"/>
                    <a:pt x="202941" y="101749"/>
                    <a:pt x="245687" y="83164"/>
                  </a:cubicBezTo>
                  <a:cubicBezTo>
                    <a:pt x="288433" y="64579"/>
                    <a:pt x="321887" y="107325"/>
                    <a:pt x="368350" y="94315"/>
                  </a:cubicBezTo>
                  <a:cubicBezTo>
                    <a:pt x="414813" y="81305"/>
                    <a:pt x="466852" y="18115"/>
                    <a:pt x="524467" y="5105"/>
                  </a:cubicBezTo>
                  <a:cubicBezTo>
                    <a:pt x="582082" y="-7905"/>
                    <a:pt x="658282" y="6963"/>
                    <a:pt x="714038" y="16256"/>
                  </a:cubicBezTo>
                  <a:cubicBezTo>
                    <a:pt x="769794" y="25549"/>
                    <a:pt x="792097" y="55285"/>
                    <a:pt x="859004" y="60861"/>
                  </a:cubicBezTo>
                  <a:cubicBezTo>
                    <a:pt x="925911" y="66437"/>
                    <a:pt x="1048575" y="49710"/>
                    <a:pt x="1115482" y="49710"/>
                  </a:cubicBezTo>
                  <a:cubicBezTo>
                    <a:pt x="1182389" y="49710"/>
                    <a:pt x="1210268" y="49710"/>
                    <a:pt x="1260448" y="60861"/>
                  </a:cubicBezTo>
                  <a:cubicBezTo>
                    <a:pt x="1310628" y="72012"/>
                    <a:pt x="1383111" y="73871"/>
                    <a:pt x="1416565" y="116617"/>
                  </a:cubicBezTo>
                  <a:cubicBezTo>
                    <a:pt x="1450019" y="159363"/>
                    <a:pt x="1457453" y="246715"/>
                    <a:pt x="1461170" y="317339"/>
                  </a:cubicBezTo>
                  <a:cubicBezTo>
                    <a:pt x="1464887" y="387963"/>
                    <a:pt x="1451877" y="456730"/>
                    <a:pt x="1438867" y="540364"/>
                  </a:cubicBezTo>
                  <a:cubicBezTo>
                    <a:pt x="1425857" y="623998"/>
                    <a:pt x="1407272" y="726217"/>
                    <a:pt x="1383111" y="819144"/>
                  </a:cubicBezTo>
                  <a:cubicBezTo>
                    <a:pt x="1358950" y="912071"/>
                    <a:pt x="1316204" y="1012432"/>
                    <a:pt x="1293901" y="1097925"/>
                  </a:cubicBezTo>
                  <a:cubicBezTo>
                    <a:pt x="1271598" y="1183418"/>
                    <a:pt x="1266023" y="1228022"/>
                    <a:pt x="1249296" y="1332100"/>
                  </a:cubicBezTo>
                  <a:cubicBezTo>
                    <a:pt x="1232569" y="1436178"/>
                    <a:pt x="1208408" y="1633183"/>
                    <a:pt x="1193540" y="1722393"/>
                  </a:cubicBezTo>
                  <a:cubicBezTo>
                    <a:pt x="1178672" y="1811603"/>
                    <a:pt x="1187965" y="1794876"/>
                    <a:pt x="1160087" y="1867359"/>
                  </a:cubicBezTo>
                  <a:cubicBezTo>
                    <a:pt x="1132209" y="1939842"/>
                    <a:pt x="1070877" y="2077374"/>
                    <a:pt x="1026272" y="2157291"/>
                  </a:cubicBezTo>
                  <a:cubicBezTo>
                    <a:pt x="981667" y="2237208"/>
                    <a:pt x="931486" y="2311549"/>
                    <a:pt x="892457" y="2346861"/>
                  </a:cubicBezTo>
                  <a:cubicBezTo>
                    <a:pt x="853428" y="2382173"/>
                    <a:pt x="792096" y="2369164"/>
                    <a:pt x="792096" y="2369164"/>
                  </a:cubicBezTo>
                  <a:cubicBezTo>
                    <a:pt x="764218" y="2365447"/>
                    <a:pt x="734482" y="2376598"/>
                    <a:pt x="725189" y="2324559"/>
                  </a:cubicBezTo>
                  <a:cubicBezTo>
                    <a:pt x="715896" y="2272520"/>
                    <a:pt x="723330" y="2142423"/>
                    <a:pt x="736340" y="2056930"/>
                  </a:cubicBezTo>
                  <a:cubicBezTo>
                    <a:pt x="749350" y="1971437"/>
                    <a:pt x="793955" y="1900813"/>
                    <a:pt x="803248" y="1811603"/>
                  </a:cubicBezTo>
                  <a:cubicBezTo>
                    <a:pt x="812541" y="1722393"/>
                    <a:pt x="808823" y="1616456"/>
                    <a:pt x="792096" y="1521671"/>
                  </a:cubicBezTo>
                  <a:cubicBezTo>
                    <a:pt x="775369" y="1426886"/>
                    <a:pt x="754926" y="1231740"/>
                    <a:pt x="702887" y="1242891"/>
                  </a:cubicBezTo>
                  <a:cubicBezTo>
                    <a:pt x="650848" y="1254042"/>
                    <a:pt x="530042" y="1490076"/>
                    <a:pt x="479862" y="1588578"/>
                  </a:cubicBezTo>
                  <a:cubicBezTo>
                    <a:pt x="429682" y="1687080"/>
                    <a:pt x="446409" y="1740978"/>
                    <a:pt x="401804" y="1833905"/>
                  </a:cubicBezTo>
                  <a:cubicBezTo>
                    <a:pt x="357199" y="1926832"/>
                    <a:pt x="256838" y="2084807"/>
                    <a:pt x="212233" y="2146139"/>
                  </a:cubicBezTo>
                  <a:cubicBezTo>
                    <a:pt x="167628" y="2207471"/>
                    <a:pt x="162052" y="2196319"/>
                    <a:pt x="134174" y="2201895"/>
                  </a:cubicBezTo>
                  <a:cubicBezTo>
                    <a:pt x="106296" y="2207471"/>
                    <a:pt x="65409" y="2211188"/>
                    <a:pt x="44965" y="2179593"/>
                  </a:cubicBezTo>
                  <a:cubicBezTo>
                    <a:pt x="24521" y="2147998"/>
                    <a:pt x="18945" y="2081091"/>
                    <a:pt x="11511" y="2012325"/>
                  </a:cubicBezTo>
                  <a:cubicBezTo>
                    <a:pt x="4077" y="1943559"/>
                    <a:pt x="-1499" y="1845057"/>
                    <a:pt x="360" y="1766998"/>
                  </a:cubicBezTo>
                  <a:cubicBezTo>
                    <a:pt x="2218" y="1688939"/>
                    <a:pt x="-1499" y="1636900"/>
                    <a:pt x="22662" y="1543973"/>
                  </a:cubicBezTo>
                  <a:cubicBezTo>
                    <a:pt x="46823" y="1451046"/>
                    <a:pt x="123024" y="1298647"/>
                    <a:pt x="145326" y="1209437"/>
                  </a:cubicBezTo>
                  <a:cubicBezTo>
                    <a:pt x="167628" y="1120227"/>
                    <a:pt x="160194" y="1071905"/>
                    <a:pt x="156477" y="1008715"/>
                  </a:cubicBezTo>
                  <a:cubicBezTo>
                    <a:pt x="152760" y="945525"/>
                    <a:pt x="136033" y="893485"/>
                    <a:pt x="123023" y="830295"/>
                  </a:cubicBezTo>
                  <a:cubicBezTo>
                    <a:pt x="110013" y="767105"/>
                    <a:pt x="89569" y="696480"/>
                    <a:pt x="78418" y="629573"/>
                  </a:cubicBezTo>
                  <a:cubicBezTo>
                    <a:pt x="67267" y="562666"/>
                    <a:pt x="50540" y="492042"/>
                    <a:pt x="56116" y="428852"/>
                  </a:cubicBezTo>
                  <a:cubicBezTo>
                    <a:pt x="61692" y="365662"/>
                    <a:pt x="80277" y="263442"/>
                    <a:pt x="111872" y="205827"/>
                  </a:cubicBezTo>
                  <a:close/>
                </a:path>
              </a:pathLst>
            </a:cu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リーフォーム 5">
              <a:extLst>
                <a:ext uri="{FF2B5EF4-FFF2-40B4-BE49-F238E27FC236}">
                  <a16:creationId xmlns:a16="http://schemas.microsoft.com/office/drawing/2014/main" id="{61E666C3-5122-10E7-AE08-6146C7D71EFB}"/>
                </a:ext>
              </a:extLst>
            </p:cNvPr>
            <p:cNvSpPr/>
            <p:nvPr/>
          </p:nvSpPr>
          <p:spPr>
            <a:xfrm>
              <a:off x="9957699" y="1368933"/>
              <a:ext cx="801497" cy="2414814"/>
            </a:xfrm>
            <a:custGeom>
              <a:avLst/>
              <a:gdLst>
                <a:gd name="connsiteX0" fmla="*/ 9643 w 801497"/>
                <a:gd name="connsiteY0" fmla="*/ 223905 h 2414814"/>
                <a:gd name="connsiteX1" fmla="*/ 121155 w 801497"/>
                <a:gd name="connsiteY1" fmla="*/ 145846 h 2414814"/>
                <a:gd name="connsiteX2" fmla="*/ 199213 w 801497"/>
                <a:gd name="connsiteY2" fmla="*/ 134695 h 2414814"/>
                <a:gd name="connsiteX3" fmla="*/ 355330 w 801497"/>
                <a:gd name="connsiteY3" fmla="*/ 880 h 2414814"/>
                <a:gd name="connsiteX4" fmla="*/ 533750 w 801497"/>
                <a:gd name="connsiteY4" fmla="*/ 78939 h 2414814"/>
                <a:gd name="connsiteX5" fmla="*/ 678716 w 801497"/>
                <a:gd name="connsiteY5" fmla="*/ 123544 h 2414814"/>
                <a:gd name="connsiteX6" fmla="*/ 756774 w 801497"/>
                <a:gd name="connsiteY6" fmla="*/ 301963 h 2414814"/>
                <a:gd name="connsiteX7" fmla="*/ 801379 w 801497"/>
                <a:gd name="connsiteY7" fmla="*/ 458080 h 2414814"/>
                <a:gd name="connsiteX8" fmla="*/ 767926 w 801497"/>
                <a:gd name="connsiteY8" fmla="*/ 625349 h 2414814"/>
                <a:gd name="connsiteX9" fmla="*/ 712169 w 801497"/>
                <a:gd name="connsiteY9" fmla="*/ 759163 h 2414814"/>
                <a:gd name="connsiteX10" fmla="*/ 667565 w 801497"/>
                <a:gd name="connsiteY10" fmla="*/ 971036 h 2414814"/>
                <a:gd name="connsiteX11" fmla="*/ 611808 w 801497"/>
                <a:gd name="connsiteY11" fmla="*/ 1238666 h 2414814"/>
                <a:gd name="connsiteX12" fmla="*/ 556052 w 801497"/>
                <a:gd name="connsiteY12" fmla="*/ 1595505 h 2414814"/>
                <a:gd name="connsiteX13" fmla="*/ 477994 w 801497"/>
                <a:gd name="connsiteY13" fmla="*/ 2075007 h 2414814"/>
                <a:gd name="connsiteX14" fmla="*/ 444540 w 801497"/>
                <a:gd name="connsiteY14" fmla="*/ 2242275 h 2414814"/>
                <a:gd name="connsiteX15" fmla="*/ 288423 w 801497"/>
                <a:gd name="connsiteY15" fmla="*/ 2387241 h 2414814"/>
                <a:gd name="connsiteX16" fmla="*/ 199213 w 801497"/>
                <a:gd name="connsiteY16" fmla="*/ 2398392 h 2414814"/>
                <a:gd name="connsiteX17" fmla="*/ 76550 w 801497"/>
                <a:gd name="connsiteY17" fmla="*/ 2208822 h 2414814"/>
                <a:gd name="connsiteX18" fmla="*/ 43096 w 801497"/>
                <a:gd name="connsiteY18" fmla="*/ 1930041 h 2414814"/>
                <a:gd name="connsiteX19" fmla="*/ 98852 w 801497"/>
                <a:gd name="connsiteY19" fmla="*/ 1495144 h 2414814"/>
                <a:gd name="connsiteX20" fmla="*/ 76550 w 801497"/>
                <a:gd name="connsiteY20" fmla="*/ 1104851 h 2414814"/>
                <a:gd name="connsiteX21" fmla="*/ 65399 w 801497"/>
                <a:gd name="connsiteY21" fmla="*/ 814919 h 2414814"/>
                <a:gd name="connsiteX22" fmla="*/ 54247 w 801497"/>
                <a:gd name="connsiteY22" fmla="*/ 614197 h 2414814"/>
                <a:gd name="connsiteX23" fmla="*/ 9643 w 801497"/>
                <a:gd name="connsiteY23" fmla="*/ 446929 h 2414814"/>
                <a:gd name="connsiteX24" fmla="*/ 9643 w 801497"/>
                <a:gd name="connsiteY24" fmla="*/ 223905 h 2414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01497" h="2414814">
                  <a:moveTo>
                    <a:pt x="9643" y="223905"/>
                  </a:moveTo>
                  <a:cubicBezTo>
                    <a:pt x="28228" y="173725"/>
                    <a:pt x="89560" y="160714"/>
                    <a:pt x="121155" y="145846"/>
                  </a:cubicBezTo>
                  <a:cubicBezTo>
                    <a:pt x="152750" y="130978"/>
                    <a:pt x="160184" y="158856"/>
                    <a:pt x="199213" y="134695"/>
                  </a:cubicBezTo>
                  <a:cubicBezTo>
                    <a:pt x="238242" y="110534"/>
                    <a:pt x="299574" y="10173"/>
                    <a:pt x="355330" y="880"/>
                  </a:cubicBezTo>
                  <a:cubicBezTo>
                    <a:pt x="411086" y="-8413"/>
                    <a:pt x="479852" y="58495"/>
                    <a:pt x="533750" y="78939"/>
                  </a:cubicBezTo>
                  <a:cubicBezTo>
                    <a:pt x="587648" y="99383"/>
                    <a:pt x="641545" y="86373"/>
                    <a:pt x="678716" y="123544"/>
                  </a:cubicBezTo>
                  <a:cubicBezTo>
                    <a:pt x="715887" y="160715"/>
                    <a:pt x="736330" y="246207"/>
                    <a:pt x="756774" y="301963"/>
                  </a:cubicBezTo>
                  <a:cubicBezTo>
                    <a:pt x="777218" y="357719"/>
                    <a:pt x="799520" y="404182"/>
                    <a:pt x="801379" y="458080"/>
                  </a:cubicBezTo>
                  <a:cubicBezTo>
                    <a:pt x="803238" y="511978"/>
                    <a:pt x="782794" y="575169"/>
                    <a:pt x="767926" y="625349"/>
                  </a:cubicBezTo>
                  <a:cubicBezTo>
                    <a:pt x="753058" y="675530"/>
                    <a:pt x="728896" y="701549"/>
                    <a:pt x="712169" y="759163"/>
                  </a:cubicBezTo>
                  <a:cubicBezTo>
                    <a:pt x="695442" y="816777"/>
                    <a:pt x="684292" y="891119"/>
                    <a:pt x="667565" y="971036"/>
                  </a:cubicBezTo>
                  <a:cubicBezTo>
                    <a:pt x="650838" y="1050953"/>
                    <a:pt x="630394" y="1134588"/>
                    <a:pt x="611808" y="1238666"/>
                  </a:cubicBezTo>
                  <a:cubicBezTo>
                    <a:pt x="593223" y="1342744"/>
                    <a:pt x="578354" y="1456115"/>
                    <a:pt x="556052" y="1595505"/>
                  </a:cubicBezTo>
                  <a:cubicBezTo>
                    <a:pt x="533750" y="1734895"/>
                    <a:pt x="496579" y="1967212"/>
                    <a:pt x="477994" y="2075007"/>
                  </a:cubicBezTo>
                  <a:cubicBezTo>
                    <a:pt x="459409" y="2182802"/>
                    <a:pt x="476135" y="2190236"/>
                    <a:pt x="444540" y="2242275"/>
                  </a:cubicBezTo>
                  <a:cubicBezTo>
                    <a:pt x="412945" y="2294314"/>
                    <a:pt x="329311" y="2361222"/>
                    <a:pt x="288423" y="2387241"/>
                  </a:cubicBezTo>
                  <a:cubicBezTo>
                    <a:pt x="247535" y="2413260"/>
                    <a:pt x="234525" y="2428128"/>
                    <a:pt x="199213" y="2398392"/>
                  </a:cubicBezTo>
                  <a:cubicBezTo>
                    <a:pt x="163901" y="2368656"/>
                    <a:pt x="102569" y="2286880"/>
                    <a:pt x="76550" y="2208822"/>
                  </a:cubicBezTo>
                  <a:cubicBezTo>
                    <a:pt x="50531" y="2130764"/>
                    <a:pt x="39379" y="2048987"/>
                    <a:pt x="43096" y="1930041"/>
                  </a:cubicBezTo>
                  <a:cubicBezTo>
                    <a:pt x="46813" y="1811095"/>
                    <a:pt x="93276" y="1632676"/>
                    <a:pt x="98852" y="1495144"/>
                  </a:cubicBezTo>
                  <a:cubicBezTo>
                    <a:pt x="104428" y="1357612"/>
                    <a:pt x="82125" y="1218222"/>
                    <a:pt x="76550" y="1104851"/>
                  </a:cubicBezTo>
                  <a:cubicBezTo>
                    <a:pt x="70975" y="991480"/>
                    <a:pt x="69116" y="896695"/>
                    <a:pt x="65399" y="814919"/>
                  </a:cubicBezTo>
                  <a:cubicBezTo>
                    <a:pt x="61682" y="733143"/>
                    <a:pt x="63540" y="675529"/>
                    <a:pt x="54247" y="614197"/>
                  </a:cubicBezTo>
                  <a:cubicBezTo>
                    <a:pt x="44954" y="552865"/>
                    <a:pt x="15218" y="511978"/>
                    <a:pt x="9643" y="446929"/>
                  </a:cubicBezTo>
                  <a:cubicBezTo>
                    <a:pt x="4068" y="381880"/>
                    <a:pt x="-8942" y="274085"/>
                    <a:pt x="9643" y="223905"/>
                  </a:cubicBezTo>
                  <a:close/>
                </a:path>
              </a:pathLst>
            </a:cu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リーフォーム 6">
              <a:extLst>
                <a:ext uri="{FF2B5EF4-FFF2-40B4-BE49-F238E27FC236}">
                  <a16:creationId xmlns:a16="http://schemas.microsoft.com/office/drawing/2014/main" id="{0F33394E-46D4-3CEF-90A2-A8383A1FAC5D}"/>
                </a:ext>
              </a:extLst>
            </p:cNvPr>
            <p:cNvSpPr/>
            <p:nvPr/>
          </p:nvSpPr>
          <p:spPr>
            <a:xfrm>
              <a:off x="7149143" y="2084371"/>
              <a:ext cx="1303156" cy="1542076"/>
            </a:xfrm>
            <a:custGeom>
              <a:avLst/>
              <a:gdLst>
                <a:gd name="connsiteX0" fmla="*/ 55834 w 1336991"/>
                <a:gd name="connsiteY0" fmla="*/ 5604 h 1683559"/>
                <a:gd name="connsiteX1" fmla="*/ 434976 w 1336991"/>
                <a:gd name="connsiteY1" fmla="*/ 50209 h 1683559"/>
                <a:gd name="connsiteX2" fmla="*/ 825269 w 1336991"/>
                <a:gd name="connsiteY2" fmla="*/ 50209 h 1683559"/>
                <a:gd name="connsiteX3" fmla="*/ 1070595 w 1336991"/>
                <a:gd name="connsiteY3" fmla="*/ 61360 h 1683559"/>
                <a:gd name="connsiteX4" fmla="*/ 1327073 w 1336991"/>
                <a:gd name="connsiteY4" fmla="*/ 94814 h 1683559"/>
                <a:gd name="connsiteX5" fmla="*/ 1271317 w 1336991"/>
                <a:gd name="connsiteY5" fmla="*/ 317838 h 1683559"/>
                <a:gd name="connsiteX6" fmla="*/ 1148654 w 1336991"/>
                <a:gd name="connsiteY6" fmla="*/ 585467 h 1683559"/>
                <a:gd name="connsiteX7" fmla="*/ 1059444 w 1336991"/>
                <a:gd name="connsiteY7" fmla="*/ 920004 h 1683559"/>
                <a:gd name="connsiteX8" fmla="*/ 836420 w 1336991"/>
                <a:gd name="connsiteY8" fmla="*/ 1310297 h 1683559"/>
                <a:gd name="connsiteX9" fmla="*/ 401522 w 1336991"/>
                <a:gd name="connsiteY9" fmla="*/ 1611380 h 1683559"/>
                <a:gd name="connsiteX10" fmla="*/ 256556 w 1336991"/>
                <a:gd name="connsiteY10" fmla="*/ 1667136 h 1683559"/>
                <a:gd name="connsiteX11" fmla="*/ 55834 w 1336991"/>
                <a:gd name="connsiteY11" fmla="*/ 1377204 h 1683559"/>
                <a:gd name="connsiteX12" fmla="*/ 78 w 1336991"/>
                <a:gd name="connsiteY12" fmla="*/ 853097 h 1683559"/>
                <a:gd name="connsiteX13" fmla="*/ 44683 w 1336991"/>
                <a:gd name="connsiteY13" fmla="*/ 451653 h 1683559"/>
                <a:gd name="connsiteX14" fmla="*/ 89288 w 1336991"/>
                <a:gd name="connsiteY14" fmla="*/ 195175 h 1683559"/>
                <a:gd name="connsiteX15" fmla="*/ 55834 w 1336991"/>
                <a:gd name="connsiteY15" fmla="*/ 5604 h 1683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6991" h="1683559">
                  <a:moveTo>
                    <a:pt x="55834" y="5604"/>
                  </a:moveTo>
                  <a:cubicBezTo>
                    <a:pt x="113449" y="-18557"/>
                    <a:pt x="306737" y="42775"/>
                    <a:pt x="434976" y="50209"/>
                  </a:cubicBezTo>
                  <a:cubicBezTo>
                    <a:pt x="563215" y="57643"/>
                    <a:pt x="719333" y="48351"/>
                    <a:pt x="825269" y="50209"/>
                  </a:cubicBezTo>
                  <a:cubicBezTo>
                    <a:pt x="931206" y="52068"/>
                    <a:pt x="986961" y="53926"/>
                    <a:pt x="1070595" y="61360"/>
                  </a:cubicBezTo>
                  <a:cubicBezTo>
                    <a:pt x="1154229" y="68794"/>
                    <a:pt x="1293619" y="52068"/>
                    <a:pt x="1327073" y="94814"/>
                  </a:cubicBezTo>
                  <a:cubicBezTo>
                    <a:pt x="1360527" y="137560"/>
                    <a:pt x="1301054" y="236062"/>
                    <a:pt x="1271317" y="317838"/>
                  </a:cubicBezTo>
                  <a:cubicBezTo>
                    <a:pt x="1241580" y="399614"/>
                    <a:pt x="1183966" y="485106"/>
                    <a:pt x="1148654" y="585467"/>
                  </a:cubicBezTo>
                  <a:cubicBezTo>
                    <a:pt x="1113342" y="685828"/>
                    <a:pt x="1111483" y="799199"/>
                    <a:pt x="1059444" y="920004"/>
                  </a:cubicBezTo>
                  <a:cubicBezTo>
                    <a:pt x="1007405" y="1040809"/>
                    <a:pt x="946074" y="1195068"/>
                    <a:pt x="836420" y="1310297"/>
                  </a:cubicBezTo>
                  <a:cubicBezTo>
                    <a:pt x="726766" y="1425526"/>
                    <a:pt x="498166" y="1551907"/>
                    <a:pt x="401522" y="1611380"/>
                  </a:cubicBezTo>
                  <a:cubicBezTo>
                    <a:pt x="304878" y="1670853"/>
                    <a:pt x="314171" y="1706165"/>
                    <a:pt x="256556" y="1667136"/>
                  </a:cubicBezTo>
                  <a:cubicBezTo>
                    <a:pt x="198941" y="1628107"/>
                    <a:pt x="98580" y="1512877"/>
                    <a:pt x="55834" y="1377204"/>
                  </a:cubicBezTo>
                  <a:cubicBezTo>
                    <a:pt x="13088" y="1241531"/>
                    <a:pt x="1936" y="1007355"/>
                    <a:pt x="78" y="853097"/>
                  </a:cubicBezTo>
                  <a:cubicBezTo>
                    <a:pt x="-1780" y="698839"/>
                    <a:pt x="29815" y="561307"/>
                    <a:pt x="44683" y="451653"/>
                  </a:cubicBezTo>
                  <a:cubicBezTo>
                    <a:pt x="59551" y="341999"/>
                    <a:pt x="81854" y="265799"/>
                    <a:pt x="89288" y="195175"/>
                  </a:cubicBezTo>
                  <a:cubicBezTo>
                    <a:pt x="96722" y="124551"/>
                    <a:pt x="-1781" y="29765"/>
                    <a:pt x="55834" y="5604"/>
                  </a:cubicBezTo>
                  <a:close/>
                </a:path>
              </a:pathLst>
            </a:cu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a:extLst>
                <a:ext uri="{FF2B5EF4-FFF2-40B4-BE49-F238E27FC236}">
                  <a16:creationId xmlns:a16="http://schemas.microsoft.com/office/drawing/2014/main" id="{5CF3C15F-44C2-5083-4632-443A92DB1325}"/>
                </a:ext>
              </a:extLst>
            </p:cNvPr>
            <p:cNvSpPr/>
            <p:nvPr/>
          </p:nvSpPr>
          <p:spPr>
            <a:xfrm>
              <a:off x="8529144" y="1352423"/>
              <a:ext cx="1439791" cy="877368"/>
            </a:xfrm>
            <a:custGeom>
              <a:avLst/>
              <a:gdLst>
                <a:gd name="connsiteX0" fmla="*/ 78613 w 1439791"/>
                <a:gd name="connsiteY0" fmla="*/ 746445 h 877368"/>
                <a:gd name="connsiteX1" fmla="*/ 491208 w 1439791"/>
                <a:gd name="connsiteY1" fmla="*/ 802201 h 877368"/>
                <a:gd name="connsiteX2" fmla="*/ 691930 w 1439791"/>
                <a:gd name="connsiteY2" fmla="*/ 869108 h 877368"/>
                <a:gd name="connsiteX3" fmla="*/ 881501 w 1439791"/>
                <a:gd name="connsiteY3" fmla="*/ 846806 h 877368"/>
                <a:gd name="connsiteX4" fmla="*/ 1327550 w 1439791"/>
                <a:gd name="connsiteY4" fmla="*/ 846806 h 877368"/>
                <a:gd name="connsiteX5" fmla="*/ 1361003 w 1439791"/>
                <a:gd name="connsiteY5" fmla="*/ 846806 h 877368"/>
                <a:gd name="connsiteX6" fmla="*/ 1439062 w 1439791"/>
                <a:gd name="connsiteY6" fmla="*/ 434211 h 877368"/>
                <a:gd name="connsiteX7" fmla="*/ 1383306 w 1439791"/>
                <a:gd name="connsiteY7" fmla="*/ 155430 h 877368"/>
                <a:gd name="connsiteX8" fmla="*/ 1137979 w 1439791"/>
                <a:gd name="connsiteY8" fmla="*/ 66221 h 877368"/>
                <a:gd name="connsiteX9" fmla="*/ 836896 w 1439791"/>
                <a:gd name="connsiteY9" fmla="*/ 88523 h 877368"/>
                <a:gd name="connsiteX10" fmla="*/ 691930 w 1439791"/>
                <a:gd name="connsiteY10" fmla="*/ 10465 h 877368"/>
                <a:gd name="connsiteX11" fmla="*/ 480057 w 1439791"/>
                <a:gd name="connsiteY11" fmla="*/ 10465 h 877368"/>
                <a:gd name="connsiteX12" fmla="*/ 335091 w 1439791"/>
                <a:gd name="connsiteY12" fmla="*/ 99674 h 877368"/>
                <a:gd name="connsiteX13" fmla="*/ 167823 w 1439791"/>
                <a:gd name="connsiteY13" fmla="*/ 110826 h 877368"/>
                <a:gd name="connsiteX14" fmla="*/ 78613 w 1439791"/>
                <a:gd name="connsiteY14" fmla="*/ 255791 h 877368"/>
                <a:gd name="connsiteX15" fmla="*/ 554 w 1439791"/>
                <a:gd name="connsiteY15" fmla="*/ 434211 h 877368"/>
                <a:gd name="connsiteX16" fmla="*/ 78613 w 1439791"/>
                <a:gd name="connsiteY16" fmla="*/ 746445 h 877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39791" h="877368">
                  <a:moveTo>
                    <a:pt x="78613" y="746445"/>
                  </a:moveTo>
                  <a:cubicBezTo>
                    <a:pt x="160389" y="807777"/>
                    <a:pt x="388988" y="781757"/>
                    <a:pt x="491208" y="802201"/>
                  </a:cubicBezTo>
                  <a:cubicBezTo>
                    <a:pt x="593428" y="822645"/>
                    <a:pt x="626881" y="861674"/>
                    <a:pt x="691930" y="869108"/>
                  </a:cubicBezTo>
                  <a:cubicBezTo>
                    <a:pt x="756979" y="876542"/>
                    <a:pt x="775564" y="850523"/>
                    <a:pt x="881501" y="846806"/>
                  </a:cubicBezTo>
                  <a:cubicBezTo>
                    <a:pt x="987438" y="843089"/>
                    <a:pt x="1327550" y="846806"/>
                    <a:pt x="1327550" y="846806"/>
                  </a:cubicBezTo>
                  <a:cubicBezTo>
                    <a:pt x="1407467" y="846806"/>
                    <a:pt x="1342418" y="915572"/>
                    <a:pt x="1361003" y="846806"/>
                  </a:cubicBezTo>
                  <a:cubicBezTo>
                    <a:pt x="1379588" y="778040"/>
                    <a:pt x="1435345" y="549440"/>
                    <a:pt x="1439062" y="434211"/>
                  </a:cubicBezTo>
                  <a:cubicBezTo>
                    <a:pt x="1442779" y="318982"/>
                    <a:pt x="1433487" y="216762"/>
                    <a:pt x="1383306" y="155430"/>
                  </a:cubicBezTo>
                  <a:cubicBezTo>
                    <a:pt x="1333126" y="94098"/>
                    <a:pt x="1229047" y="77372"/>
                    <a:pt x="1137979" y="66221"/>
                  </a:cubicBezTo>
                  <a:cubicBezTo>
                    <a:pt x="1046911" y="55070"/>
                    <a:pt x="911237" y="97816"/>
                    <a:pt x="836896" y="88523"/>
                  </a:cubicBezTo>
                  <a:cubicBezTo>
                    <a:pt x="762555" y="79230"/>
                    <a:pt x="751403" y="23475"/>
                    <a:pt x="691930" y="10465"/>
                  </a:cubicBezTo>
                  <a:cubicBezTo>
                    <a:pt x="632457" y="-2545"/>
                    <a:pt x="539530" y="-4403"/>
                    <a:pt x="480057" y="10465"/>
                  </a:cubicBezTo>
                  <a:cubicBezTo>
                    <a:pt x="420584" y="25333"/>
                    <a:pt x="387130" y="82947"/>
                    <a:pt x="335091" y="99674"/>
                  </a:cubicBezTo>
                  <a:cubicBezTo>
                    <a:pt x="283052" y="116401"/>
                    <a:pt x="210569" y="84807"/>
                    <a:pt x="167823" y="110826"/>
                  </a:cubicBezTo>
                  <a:cubicBezTo>
                    <a:pt x="125077" y="136845"/>
                    <a:pt x="106491" y="201894"/>
                    <a:pt x="78613" y="255791"/>
                  </a:cubicBezTo>
                  <a:cubicBezTo>
                    <a:pt x="50735" y="309688"/>
                    <a:pt x="2412" y="356152"/>
                    <a:pt x="554" y="434211"/>
                  </a:cubicBezTo>
                  <a:cubicBezTo>
                    <a:pt x="-1305" y="512270"/>
                    <a:pt x="-3163" y="685113"/>
                    <a:pt x="78613" y="746445"/>
                  </a:cubicBezTo>
                  <a:close/>
                </a:path>
              </a:pathLst>
            </a:cu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8">
              <a:extLst>
                <a:ext uri="{FF2B5EF4-FFF2-40B4-BE49-F238E27FC236}">
                  <a16:creationId xmlns:a16="http://schemas.microsoft.com/office/drawing/2014/main" id="{84D6EE23-7333-FC06-E35D-2C5928D51151}"/>
                </a:ext>
              </a:extLst>
            </p:cNvPr>
            <p:cNvSpPr/>
            <p:nvPr/>
          </p:nvSpPr>
          <p:spPr>
            <a:xfrm>
              <a:off x="9946306" y="1350573"/>
              <a:ext cx="824824" cy="834158"/>
            </a:xfrm>
            <a:custGeom>
              <a:avLst/>
              <a:gdLst>
                <a:gd name="connsiteX0" fmla="*/ 99958 w 824824"/>
                <a:gd name="connsiteY0" fmla="*/ 781749 h 834158"/>
                <a:gd name="connsiteX1" fmla="*/ 401041 w 824824"/>
                <a:gd name="connsiteY1" fmla="*/ 826354 h 834158"/>
                <a:gd name="connsiteX2" fmla="*/ 679822 w 824824"/>
                <a:gd name="connsiteY2" fmla="*/ 826354 h 834158"/>
                <a:gd name="connsiteX3" fmla="*/ 735578 w 824824"/>
                <a:gd name="connsiteY3" fmla="*/ 748295 h 834158"/>
                <a:gd name="connsiteX4" fmla="*/ 824787 w 824824"/>
                <a:gd name="connsiteY4" fmla="*/ 469515 h 834158"/>
                <a:gd name="connsiteX5" fmla="*/ 724426 w 824824"/>
                <a:gd name="connsiteY5" fmla="*/ 190734 h 834158"/>
                <a:gd name="connsiteX6" fmla="*/ 579461 w 824824"/>
                <a:gd name="connsiteY6" fmla="*/ 90373 h 834158"/>
                <a:gd name="connsiteX7" fmla="*/ 501402 w 824824"/>
                <a:gd name="connsiteY7" fmla="*/ 90373 h 834158"/>
                <a:gd name="connsiteX8" fmla="*/ 367587 w 824824"/>
                <a:gd name="connsiteY8" fmla="*/ 1164 h 834158"/>
                <a:gd name="connsiteX9" fmla="*/ 244924 w 824824"/>
                <a:gd name="connsiteY9" fmla="*/ 45768 h 834158"/>
                <a:gd name="connsiteX10" fmla="*/ 166865 w 824824"/>
                <a:gd name="connsiteY10" fmla="*/ 134978 h 834158"/>
                <a:gd name="connsiteX11" fmla="*/ 10748 w 824824"/>
                <a:gd name="connsiteY11" fmla="*/ 201885 h 834158"/>
                <a:gd name="connsiteX12" fmla="*/ 21900 w 824824"/>
                <a:gd name="connsiteY12" fmla="*/ 491817 h 834158"/>
                <a:gd name="connsiteX13" fmla="*/ 88807 w 824824"/>
                <a:gd name="connsiteY13" fmla="*/ 714842 h 834158"/>
                <a:gd name="connsiteX14" fmla="*/ 99958 w 824824"/>
                <a:gd name="connsiteY14" fmla="*/ 781749 h 83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24824" h="834158">
                  <a:moveTo>
                    <a:pt x="99958" y="781749"/>
                  </a:moveTo>
                  <a:cubicBezTo>
                    <a:pt x="151997" y="800334"/>
                    <a:pt x="304397" y="818920"/>
                    <a:pt x="401041" y="826354"/>
                  </a:cubicBezTo>
                  <a:cubicBezTo>
                    <a:pt x="497685" y="833788"/>
                    <a:pt x="624066" y="839364"/>
                    <a:pt x="679822" y="826354"/>
                  </a:cubicBezTo>
                  <a:cubicBezTo>
                    <a:pt x="735578" y="813344"/>
                    <a:pt x="711417" y="807768"/>
                    <a:pt x="735578" y="748295"/>
                  </a:cubicBezTo>
                  <a:cubicBezTo>
                    <a:pt x="759739" y="688822"/>
                    <a:pt x="826646" y="562442"/>
                    <a:pt x="824787" y="469515"/>
                  </a:cubicBezTo>
                  <a:cubicBezTo>
                    <a:pt x="822928" y="376588"/>
                    <a:pt x="765314" y="253924"/>
                    <a:pt x="724426" y="190734"/>
                  </a:cubicBezTo>
                  <a:cubicBezTo>
                    <a:pt x="683538" y="127544"/>
                    <a:pt x="616632" y="107100"/>
                    <a:pt x="579461" y="90373"/>
                  </a:cubicBezTo>
                  <a:cubicBezTo>
                    <a:pt x="542290" y="73646"/>
                    <a:pt x="536714" y="105241"/>
                    <a:pt x="501402" y="90373"/>
                  </a:cubicBezTo>
                  <a:cubicBezTo>
                    <a:pt x="466090" y="75505"/>
                    <a:pt x="410333" y="8598"/>
                    <a:pt x="367587" y="1164"/>
                  </a:cubicBezTo>
                  <a:cubicBezTo>
                    <a:pt x="324841" y="-6270"/>
                    <a:pt x="278378" y="23466"/>
                    <a:pt x="244924" y="45768"/>
                  </a:cubicBezTo>
                  <a:cubicBezTo>
                    <a:pt x="211470" y="68070"/>
                    <a:pt x="205894" y="108959"/>
                    <a:pt x="166865" y="134978"/>
                  </a:cubicBezTo>
                  <a:cubicBezTo>
                    <a:pt x="127836" y="160997"/>
                    <a:pt x="34909" y="142412"/>
                    <a:pt x="10748" y="201885"/>
                  </a:cubicBezTo>
                  <a:cubicBezTo>
                    <a:pt x="-13413" y="261358"/>
                    <a:pt x="8890" y="406324"/>
                    <a:pt x="21900" y="491817"/>
                  </a:cubicBezTo>
                  <a:cubicBezTo>
                    <a:pt x="34910" y="577310"/>
                    <a:pt x="73939" y="664661"/>
                    <a:pt x="88807" y="714842"/>
                  </a:cubicBezTo>
                  <a:cubicBezTo>
                    <a:pt x="103675" y="765023"/>
                    <a:pt x="47919" y="763164"/>
                    <a:pt x="99958" y="781749"/>
                  </a:cubicBezTo>
                  <a:close/>
                </a:path>
              </a:pathLst>
            </a:cu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リーフォーム 9">
              <a:extLst>
                <a:ext uri="{FF2B5EF4-FFF2-40B4-BE49-F238E27FC236}">
                  <a16:creationId xmlns:a16="http://schemas.microsoft.com/office/drawing/2014/main" id="{898B41DA-6E6B-13B4-4ACB-EF8FC40528E7}"/>
                </a:ext>
              </a:extLst>
            </p:cNvPr>
            <p:cNvSpPr/>
            <p:nvPr/>
          </p:nvSpPr>
          <p:spPr>
            <a:xfrm>
              <a:off x="10759196" y="1371701"/>
              <a:ext cx="754806" cy="2434480"/>
            </a:xfrm>
            <a:custGeom>
              <a:avLst/>
              <a:gdLst>
                <a:gd name="connsiteX0" fmla="*/ 126058 w 754806"/>
                <a:gd name="connsiteY0" fmla="*/ 803677 h 2434480"/>
                <a:gd name="connsiteX1" fmla="*/ 47999 w 754806"/>
                <a:gd name="connsiteY1" fmla="*/ 658712 h 2434480"/>
                <a:gd name="connsiteX2" fmla="*/ 14545 w 754806"/>
                <a:gd name="connsiteY2" fmla="*/ 446838 h 2434480"/>
                <a:gd name="connsiteX3" fmla="*/ 14545 w 754806"/>
                <a:gd name="connsiteY3" fmla="*/ 234965 h 2434480"/>
                <a:gd name="connsiteX4" fmla="*/ 192965 w 754806"/>
                <a:gd name="connsiteY4" fmla="*/ 78848 h 2434480"/>
                <a:gd name="connsiteX5" fmla="*/ 404838 w 754806"/>
                <a:gd name="connsiteY5" fmla="*/ 790 h 2434480"/>
                <a:gd name="connsiteX6" fmla="*/ 661316 w 754806"/>
                <a:gd name="connsiteY6" fmla="*/ 123453 h 2434480"/>
                <a:gd name="connsiteX7" fmla="*/ 750526 w 754806"/>
                <a:gd name="connsiteY7" fmla="*/ 301873 h 2434480"/>
                <a:gd name="connsiteX8" fmla="*/ 739375 w 754806"/>
                <a:gd name="connsiteY8" fmla="*/ 614107 h 2434480"/>
                <a:gd name="connsiteX9" fmla="*/ 728224 w 754806"/>
                <a:gd name="connsiteY9" fmla="*/ 1071307 h 2434480"/>
                <a:gd name="connsiteX10" fmla="*/ 661316 w 754806"/>
                <a:gd name="connsiteY10" fmla="*/ 1628868 h 2434480"/>
                <a:gd name="connsiteX11" fmla="*/ 661316 w 754806"/>
                <a:gd name="connsiteY11" fmla="*/ 2030312 h 2434480"/>
                <a:gd name="connsiteX12" fmla="*/ 572106 w 754806"/>
                <a:gd name="connsiteY12" fmla="*/ 2342546 h 2434480"/>
                <a:gd name="connsiteX13" fmla="*/ 415989 w 754806"/>
                <a:gd name="connsiteY13" fmla="*/ 2431755 h 2434480"/>
                <a:gd name="connsiteX14" fmla="*/ 326780 w 754806"/>
                <a:gd name="connsiteY14" fmla="*/ 2387151 h 2434480"/>
                <a:gd name="connsiteX15" fmla="*/ 293326 w 754806"/>
                <a:gd name="connsiteY15" fmla="*/ 2152975 h 2434480"/>
                <a:gd name="connsiteX16" fmla="*/ 248721 w 754806"/>
                <a:gd name="connsiteY16" fmla="*/ 1729229 h 2434480"/>
                <a:gd name="connsiteX17" fmla="*/ 192965 w 754806"/>
                <a:gd name="connsiteY17" fmla="*/ 1316633 h 2434480"/>
                <a:gd name="connsiteX18" fmla="*/ 159511 w 754806"/>
                <a:gd name="connsiteY18" fmla="*/ 970946 h 2434480"/>
                <a:gd name="connsiteX19" fmla="*/ 126058 w 754806"/>
                <a:gd name="connsiteY19" fmla="*/ 803677 h 243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54806" h="2434480">
                  <a:moveTo>
                    <a:pt x="126058" y="803677"/>
                  </a:moveTo>
                  <a:cubicBezTo>
                    <a:pt x="107473" y="751638"/>
                    <a:pt x="66584" y="718185"/>
                    <a:pt x="47999" y="658712"/>
                  </a:cubicBezTo>
                  <a:cubicBezTo>
                    <a:pt x="29413" y="599239"/>
                    <a:pt x="20121" y="517462"/>
                    <a:pt x="14545" y="446838"/>
                  </a:cubicBezTo>
                  <a:cubicBezTo>
                    <a:pt x="8969" y="376213"/>
                    <a:pt x="-15192" y="296297"/>
                    <a:pt x="14545" y="234965"/>
                  </a:cubicBezTo>
                  <a:cubicBezTo>
                    <a:pt x="44282" y="173633"/>
                    <a:pt x="127916" y="117877"/>
                    <a:pt x="192965" y="78848"/>
                  </a:cubicBezTo>
                  <a:cubicBezTo>
                    <a:pt x="258014" y="39819"/>
                    <a:pt x="326780" y="-6644"/>
                    <a:pt x="404838" y="790"/>
                  </a:cubicBezTo>
                  <a:cubicBezTo>
                    <a:pt x="482897" y="8224"/>
                    <a:pt x="603701" y="73273"/>
                    <a:pt x="661316" y="123453"/>
                  </a:cubicBezTo>
                  <a:cubicBezTo>
                    <a:pt x="718931" y="173633"/>
                    <a:pt x="737516" y="220097"/>
                    <a:pt x="750526" y="301873"/>
                  </a:cubicBezTo>
                  <a:cubicBezTo>
                    <a:pt x="763536" y="383649"/>
                    <a:pt x="743092" y="485868"/>
                    <a:pt x="739375" y="614107"/>
                  </a:cubicBezTo>
                  <a:cubicBezTo>
                    <a:pt x="735658" y="742346"/>
                    <a:pt x="741234" y="902180"/>
                    <a:pt x="728224" y="1071307"/>
                  </a:cubicBezTo>
                  <a:cubicBezTo>
                    <a:pt x="715214" y="1240434"/>
                    <a:pt x="672467" y="1469034"/>
                    <a:pt x="661316" y="1628868"/>
                  </a:cubicBezTo>
                  <a:cubicBezTo>
                    <a:pt x="650165" y="1788702"/>
                    <a:pt x="676184" y="1911366"/>
                    <a:pt x="661316" y="2030312"/>
                  </a:cubicBezTo>
                  <a:cubicBezTo>
                    <a:pt x="646448" y="2149258"/>
                    <a:pt x="612994" y="2275639"/>
                    <a:pt x="572106" y="2342546"/>
                  </a:cubicBezTo>
                  <a:cubicBezTo>
                    <a:pt x="531218" y="2409453"/>
                    <a:pt x="456877" y="2424321"/>
                    <a:pt x="415989" y="2431755"/>
                  </a:cubicBezTo>
                  <a:cubicBezTo>
                    <a:pt x="375101" y="2439189"/>
                    <a:pt x="347224" y="2433614"/>
                    <a:pt x="326780" y="2387151"/>
                  </a:cubicBezTo>
                  <a:cubicBezTo>
                    <a:pt x="306336" y="2340688"/>
                    <a:pt x="306336" y="2262629"/>
                    <a:pt x="293326" y="2152975"/>
                  </a:cubicBezTo>
                  <a:cubicBezTo>
                    <a:pt x="280316" y="2043321"/>
                    <a:pt x="265448" y="1868619"/>
                    <a:pt x="248721" y="1729229"/>
                  </a:cubicBezTo>
                  <a:cubicBezTo>
                    <a:pt x="231994" y="1589839"/>
                    <a:pt x="207833" y="1443013"/>
                    <a:pt x="192965" y="1316633"/>
                  </a:cubicBezTo>
                  <a:cubicBezTo>
                    <a:pt x="178097" y="1190253"/>
                    <a:pt x="166945" y="1054580"/>
                    <a:pt x="159511" y="970946"/>
                  </a:cubicBezTo>
                  <a:cubicBezTo>
                    <a:pt x="152077" y="887312"/>
                    <a:pt x="144643" y="855716"/>
                    <a:pt x="126058" y="803677"/>
                  </a:cubicBezTo>
                  <a:close/>
                </a:path>
              </a:pathLst>
            </a:cu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リーフォーム 10">
              <a:extLst>
                <a:ext uri="{FF2B5EF4-FFF2-40B4-BE49-F238E27FC236}">
                  <a16:creationId xmlns:a16="http://schemas.microsoft.com/office/drawing/2014/main" id="{0F5D0A21-1038-02B8-0610-B9BB791A9E0B}"/>
                </a:ext>
              </a:extLst>
            </p:cNvPr>
            <p:cNvSpPr/>
            <p:nvPr/>
          </p:nvSpPr>
          <p:spPr>
            <a:xfrm>
              <a:off x="10759671" y="1371116"/>
              <a:ext cx="809074" cy="812102"/>
            </a:xfrm>
            <a:custGeom>
              <a:avLst/>
              <a:gdLst>
                <a:gd name="connsiteX0" fmla="*/ 115450 w 809074"/>
                <a:gd name="connsiteY0" fmla="*/ 761206 h 812102"/>
                <a:gd name="connsiteX1" fmla="*/ 327323 w 809074"/>
                <a:gd name="connsiteY1" fmla="*/ 805811 h 812102"/>
                <a:gd name="connsiteX2" fmla="*/ 483440 w 809074"/>
                <a:gd name="connsiteY2" fmla="*/ 805811 h 812102"/>
                <a:gd name="connsiteX3" fmla="*/ 695314 w 809074"/>
                <a:gd name="connsiteY3" fmla="*/ 750055 h 812102"/>
                <a:gd name="connsiteX4" fmla="*/ 751070 w 809074"/>
                <a:gd name="connsiteY4" fmla="*/ 660845 h 812102"/>
                <a:gd name="connsiteX5" fmla="*/ 795675 w 809074"/>
                <a:gd name="connsiteY5" fmla="*/ 404367 h 812102"/>
                <a:gd name="connsiteX6" fmla="*/ 795675 w 809074"/>
                <a:gd name="connsiteY6" fmla="*/ 259401 h 812102"/>
                <a:gd name="connsiteX7" fmla="*/ 639557 w 809074"/>
                <a:gd name="connsiteY7" fmla="*/ 103284 h 812102"/>
                <a:gd name="connsiteX8" fmla="*/ 427684 w 809074"/>
                <a:gd name="connsiteY8" fmla="*/ 14075 h 812102"/>
                <a:gd name="connsiteX9" fmla="*/ 305021 w 809074"/>
                <a:gd name="connsiteY9" fmla="*/ 14075 h 812102"/>
                <a:gd name="connsiteX10" fmla="*/ 104299 w 809074"/>
                <a:gd name="connsiteY10" fmla="*/ 147889 h 812102"/>
                <a:gd name="connsiteX11" fmla="*/ 3938 w 809074"/>
                <a:gd name="connsiteY11" fmla="*/ 270553 h 812102"/>
                <a:gd name="connsiteX12" fmla="*/ 26240 w 809074"/>
                <a:gd name="connsiteY12" fmla="*/ 493577 h 812102"/>
                <a:gd name="connsiteX13" fmla="*/ 115450 w 809074"/>
                <a:gd name="connsiteY13" fmla="*/ 761206 h 812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09074" h="812102">
                  <a:moveTo>
                    <a:pt x="115450" y="761206"/>
                  </a:moveTo>
                  <a:cubicBezTo>
                    <a:pt x="165630" y="813245"/>
                    <a:pt x="265991" y="798377"/>
                    <a:pt x="327323" y="805811"/>
                  </a:cubicBezTo>
                  <a:cubicBezTo>
                    <a:pt x="388655" y="813245"/>
                    <a:pt x="422108" y="815104"/>
                    <a:pt x="483440" y="805811"/>
                  </a:cubicBezTo>
                  <a:cubicBezTo>
                    <a:pt x="544772" y="796518"/>
                    <a:pt x="650709" y="774216"/>
                    <a:pt x="695314" y="750055"/>
                  </a:cubicBezTo>
                  <a:cubicBezTo>
                    <a:pt x="739919" y="725894"/>
                    <a:pt x="734343" y="718460"/>
                    <a:pt x="751070" y="660845"/>
                  </a:cubicBezTo>
                  <a:cubicBezTo>
                    <a:pt x="767797" y="603230"/>
                    <a:pt x="788241" y="471274"/>
                    <a:pt x="795675" y="404367"/>
                  </a:cubicBezTo>
                  <a:cubicBezTo>
                    <a:pt x="803109" y="337460"/>
                    <a:pt x="821695" y="309581"/>
                    <a:pt x="795675" y="259401"/>
                  </a:cubicBezTo>
                  <a:cubicBezTo>
                    <a:pt x="769655" y="209221"/>
                    <a:pt x="700889" y="144172"/>
                    <a:pt x="639557" y="103284"/>
                  </a:cubicBezTo>
                  <a:cubicBezTo>
                    <a:pt x="578225" y="62396"/>
                    <a:pt x="483440" y="28943"/>
                    <a:pt x="427684" y="14075"/>
                  </a:cubicBezTo>
                  <a:cubicBezTo>
                    <a:pt x="371928" y="-793"/>
                    <a:pt x="358918" y="-8227"/>
                    <a:pt x="305021" y="14075"/>
                  </a:cubicBezTo>
                  <a:cubicBezTo>
                    <a:pt x="251124" y="36377"/>
                    <a:pt x="154479" y="105143"/>
                    <a:pt x="104299" y="147889"/>
                  </a:cubicBezTo>
                  <a:cubicBezTo>
                    <a:pt x="54119" y="190635"/>
                    <a:pt x="16948" y="212938"/>
                    <a:pt x="3938" y="270553"/>
                  </a:cubicBezTo>
                  <a:cubicBezTo>
                    <a:pt x="-9072" y="328168"/>
                    <a:pt x="13230" y="411802"/>
                    <a:pt x="26240" y="493577"/>
                  </a:cubicBezTo>
                  <a:cubicBezTo>
                    <a:pt x="39250" y="575352"/>
                    <a:pt x="65270" y="709167"/>
                    <a:pt x="115450" y="761206"/>
                  </a:cubicBezTo>
                  <a:close/>
                </a:path>
              </a:pathLst>
            </a:cu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テキスト ボックス 11">
            <a:extLst>
              <a:ext uri="{FF2B5EF4-FFF2-40B4-BE49-F238E27FC236}">
                <a16:creationId xmlns:a16="http://schemas.microsoft.com/office/drawing/2014/main" id="{70E0AC6C-EF03-1C0E-BF91-659623059FD4}"/>
              </a:ext>
            </a:extLst>
          </p:cNvPr>
          <p:cNvSpPr txBox="1"/>
          <p:nvPr/>
        </p:nvSpPr>
        <p:spPr>
          <a:xfrm>
            <a:off x="725214" y="4876800"/>
            <a:ext cx="415498" cy="369332"/>
          </a:xfrm>
          <a:prstGeom prst="rect">
            <a:avLst/>
          </a:prstGeom>
          <a:noFill/>
        </p:spPr>
        <p:txBody>
          <a:bodyPr wrap="none" rtlCol="0">
            <a:spAutoFit/>
          </a:bodyPr>
          <a:lstStyle/>
          <a:p>
            <a:r>
              <a:rPr kumimoji="1" lang="ja-JP" altLang="en-US"/>
              <a:t>奥</a:t>
            </a:r>
          </a:p>
        </p:txBody>
      </p:sp>
      <p:cxnSp>
        <p:nvCxnSpPr>
          <p:cNvPr id="14" name="直線矢印コネクタ 13">
            <a:extLst>
              <a:ext uri="{FF2B5EF4-FFF2-40B4-BE49-F238E27FC236}">
                <a16:creationId xmlns:a16="http://schemas.microsoft.com/office/drawing/2014/main" id="{9B667E93-E0BA-FCA9-08B4-D14D4BFA6590}"/>
              </a:ext>
            </a:extLst>
          </p:cNvPr>
          <p:cNvCxnSpPr/>
          <p:nvPr/>
        </p:nvCxnSpPr>
        <p:spPr>
          <a:xfrm flipH="1">
            <a:off x="1213413" y="5061466"/>
            <a:ext cx="2092787"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6F164664-943F-2B21-888E-8E15DB63FFE7}"/>
              </a:ext>
            </a:extLst>
          </p:cNvPr>
          <p:cNvSpPr txBox="1"/>
          <p:nvPr/>
        </p:nvSpPr>
        <p:spPr>
          <a:xfrm>
            <a:off x="3309215" y="4876800"/>
            <a:ext cx="646331" cy="369332"/>
          </a:xfrm>
          <a:prstGeom prst="rect">
            <a:avLst/>
          </a:prstGeom>
          <a:noFill/>
        </p:spPr>
        <p:txBody>
          <a:bodyPr wrap="none" rtlCol="0">
            <a:spAutoFit/>
          </a:bodyPr>
          <a:lstStyle/>
          <a:p>
            <a:r>
              <a:rPr kumimoji="1" lang="ja-JP" altLang="en-US"/>
              <a:t>手前</a:t>
            </a:r>
          </a:p>
        </p:txBody>
      </p:sp>
      <p:sp>
        <p:nvSpPr>
          <p:cNvPr id="17" name="フリーフォーム 16">
            <a:extLst>
              <a:ext uri="{FF2B5EF4-FFF2-40B4-BE49-F238E27FC236}">
                <a16:creationId xmlns:a16="http://schemas.microsoft.com/office/drawing/2014/main" id="{6456F9FA-E265-E1D7-6918-A94252130574}"/>
              </a:ext>
            </a:extLst>
          </p:cNvPr>
          <p:cNvSpPr/>
          <p:nvPr/>
        </p:nvSpPr>
        <p:spPr>
          <a:xfrm>
            <a:off x="567282" y="2871095"/>
            <a:ext cx="3547789" cy="1815407"/>
          </a:xfrm>
          <a:custGeom>
            <a:avLst/>
            <a:gdLst>
              <a:gd name="connsiteX0" fmla="*/ 147421 w 3547789"/>
              <a:gd name="connsiteY0" fmla="*/ 19250 h 1815407"/>
              <a:gd name="connsiteX1" fmla="*/ 10787 w 3547789"/>
              <a:gd name="connsiteY1" fmla="*/ 1007222 h 1815407"/>
              <a:gd name="connsiteX2" fmla="*/ 63339 w 3547789"/>
              <a:gd name="connsiteY2" fmla="*/ 1606312 h 1815407"/>
              <a:gd name="connsiteX3" fmla="*/ 494263 w 3547789"/>
              <a:gd name="connsiteY3" fmla="*/ 1753457 h 1815407"/>
              <a:gd name="connsiteX4" fmla="*/ 3184911 w 3547789"/>
              <a:gd name="connsiteY4" fmla="*/ 1742946 h 1815407"/>
              <a:gd name="connsiteX5" fmla="*/ 3531752 w 3547789"/>
              <a:gd name="connsiteY5" fmla="*/ 891608 h 1815407"/>
              <a:gd name="connsiteX6" fmla="*/ 3468690 w 3547789"/>
              <a:gd name="connsiteY6" fmla="*/ 366091 h 1815407"/>
              <a:gd name="connsiteX7" fmla="*/ 3279504 w 3547789"/>
              <a:gd name="connsiteY7" fmla="*/ 387112 h 1815407"/>
              <a:gd name="connsiteX8" fmla="*/ 3111339 w 3547789"/>
              <a:gd name="connsiteY8" fmla="*/ 502726 h 1815407"/>
              <a:gd name="connsiteX9" fmla="*/ 2838070 w 3547789"/>
              <a:gd name="connsiteY9" fmla="*/ 408133 h 1815407"/>
              <a:gd name="connsiteX10" fmla="*/ 2764497 w 3547789"/>
              <a:gd name="connsiteY10" fmla="*/ 387112 h 1815407"/>
              <a:gd name="connsiteX11" fmla="*/ 2690925 w 3547789"/>
              <a:gd name="connsiteY11" fmla="*/ 450174 h 1815407"/>
              <a:gd name="connsiteX12" fmla="*/ 2491228 w 3547789"/>
              <a:gd name="connsiteY12" fmla="*/ 450174 h 1815407"/>
              <a:gd name="connsiteX13" fmla="*/ 2323063 w 3547789"/>
              <a:gd name="connsiteY13" fmla="*/ 439664 h 1815407"/>
              <a:gd name="connsiteX14" fmla="*/ 2238980 w 3547789"/>
              <a:gd name="connsiteY14" fmla="*/ 387112 h 1815407"/>
              <a:gd name="connsiteX15" fmla="*/ 2165408 w 3547789"/>
              <a:gd name="connsiteY15" fmla="*/ 481705 h 1815407"/>
              <a:gd name="connsiteX16" fmla="*/ 1829077 w 3547789"/>
              <a:gd name="connsiteY16" fmla="*/ 481705 h 1815407"/>
              <a:gd name="connsiteX17" fmla="*/ 1450704 w 3547789"/>
              <a:gd name="connsiteY17" fmla="*/ 439664 h 1815407"/>
              <a:gd name="connsiteX18" fmla="*/ 1335090 w 3547789"/>
              <a:gd name="connsiteY18" fmla="*/ 418643 h 1815407"/>
              <a:gd name="connsiteX19" fmla="*/ 525794 w 3547789"/>
              <a:gd name="connsiteY19" fmla="*/ 355581 h 1815407"/>
              <a:gd name="connsiteX20" fmla="*/ 147421 w 3547789"/>
              <a:gd name="connsiteY20" fmla="*/ 19250 h 1815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47789" h="1815407">
                <a:moveTo>
                  <a:pt x="147421" y="19250"/>
                </a:moveTo>
                <a:cubicBezTo>
                  <a:pt x="61587" y="127857"/>
                  <a:pt x="24801" y="742712"/>
                  <a:pt x="10787" y="1007222"/>
                </a:cubicBezTo>
                <a:cubicBezTo>
                  <a:pt x="-3227" y="1271732"/>
                  <a:pt x="-17240" y="1481940"/>
                  <a:pt x="63339" y="1606312"/>
                </a:cubicBezTo>
                <a:cubicBezTo>
                  <a:pt x="143918" y="1730684"/>
                  <a:pt x="-25999" y="1730685"/>
                  <a:pt x="494263" y="1753457"/>
                </a:cubicBezTo>
                <a:cubicBezTo>
                  <a:pt x="1014525" y="1776229"/>
                  <a:pt x="2678663" y="1886587"/>
                  <a:pt x="3184911" y="1742946"/>
                </a:cubicBezTo>
                <a:cubicBezTo>
                  <a:pt x="3691159" y="1599305"/>
                  <a:pt x="3484456" y="1121084"/>
                  <a:pt x="3531752" y="891608"/>
                </a:cubicBezTo>
                <a:cubicBezTo>
                  <a:pt x="3579049" y="662132"/>
                  <a:pt x="3510731" y="450174"/>
                  <a:pt x="3468690" y="366091"/>
                </a:cubicBezTo>
                <a:cubicBezTo>
                  <a:pt x="3426649" y="282008"/>
                  <a:pt x="3339062" y="364340"/>
                  <a:pt x="3279504" y="387112"/>
                </a:cubicBezTo>
                <a:cubicBezTo>
                  <a:pt x="3219946" y="409884"/>
                  <a:pt x="3184911" y="499223"/>
                  <a:pt x="3111339" y="502726"/>
                </a:cubicBezTo>
                <a:cubicBezTo>
                  <a:pt x="3037767" y="506230"/>
                  <a:pt x="2838070" y="408133"/>
                  <a:pt x="2838070" y="408133"/>
                </a:cubicBezTo>
                <a:cubicBezTo>
                  <a:pt x="2780263" y="388864"/>
                  <a:pt x="2789021" y="380105"/>
                  <a:pt x="2764497" y="387112"/>
                </a:cubicBezTo>
                <a:cubicBezTo>
                  <a:pt x="2739973" y="394119"/>
                  <a:pt x="2736470" y="439664"/>
                  <a:pt x="2690925" y="450174"/>
                </a:cubicBezTo>
                <a:cubicBezTo>
                  <a:pt x="2645380" y="460684"/>
                  <a:pt x="2552538" y="451926"/>
                  <a:pt x="2491228" y="450174"/>
                </a:cubicBezTo>
                <a:cubicBezTo>
                  <a:pt x="2429918" y="448422"/>
                  <a:pt x="2365104" y="450174"/>
                  <a:pt x="2323063" y="439664"/>
                </a:cubicBezTo>
                <a:cubicBezTo>
                  <a:pt x="2281022" y="429154"/>
                  <a:pt x="2265256" y="380105"/>
                  <a:pt x="2238980" y="387112"/>
                </a:cubicBezTo>
                <a:cubicBezTo>
                  <a:pt x="2212704" y="394119"/>
                  <a:pt x="2233725" y="465940"/>
                  <a:pt x="2165408" y="481705"/>
                </a:cubicBezTo>
                <a:cubicBezTo>
                  <a:pt x="2097091" y="497470"/>
                  <a:pt x="1948194" y="488712"/>
                  <a:pt x="1829077" y="481705"/>
                </a:cubicBezTo>
                <a:cubicBezTo>
                  <a:pt x="1709960" y="474698"/>
                  <a:pt x="1533035" y="450174"/>
                  <a:pt x="1450704" y="439664"/>
                </a:cubicBezTo>
                <a:cubicBezTo>
                  <a:pt x="1368373" y="429154"/>
                  <a:pt x="1489242" y="432657"/>
                  <a:pt x="1335090" y="418643"/>
                </a:cubicBezTo>
                <a:cubicBezTo>
                  <a:pt x="1180938" y="404629"/>
                  <a:pt x="718484" y="416891"/>
                  <a:pt x="525794" y="355581"/>
                </a:cubicBezTo>
                <a:cubicBezTo>
                  <a:pt x="333104" y="294271"/>
                  <a:pt x="233255" y="-89357"/>
                  <a:pt x="147421" y="19250"/>
                </a:cubicBezTo>
                <a:close/>
              </a:path>
            </a:pathLst>
          </a:custGeom>
          <a:solidFill>
            <a:schemeClr val="accent2">
              <a:lumMod val="20000"/>
              <a:lumOff val="80000"/>
              <a:alpha val="51961"/>
            </a:schemeClr>
          </a:solidFill>
          <a:ln>
            <a:solidFill>
              <a:schemeClr val="accent1">
                <a:shade val="15000"/>
                <a:alpha val="65312"/>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86A1CA03-38A5-5DD0-3A17-F9F9CEF19EE4}"/>
              </a:ext>
            </a:extLst>
          </p:cNvPr>
          <p:cNvSpPr txBox="1"/>
          <p:nvPr/>
        </p:nvSpPr>
        <p:spPr>
          <a:xfrm>
            <a:off x="247188" y="1050194"/>
            <a:ext cx="4570482" cy="646331"/>
          </a:xfrm>
          <a:prstGeom prst="rect">
            <a:avLst/>
          </a:prstGeom>
          <a:noFill/>
        </p:spPr>
        <p:txBody>
          <a:bodyPr wrap="none" rtlCol="0">
            <a:spAutoFit/>
          </a:bodyPr>
          <a:lstStyle/>
          <a:p>
            <a:r>
              <a:rPr kumimoji="1" lang="ja-JP" altLang="en-US"/>
              <a:t>（患者さんからの相談）</a:t>
            </a:r>
            <a:endParaRPr kumimoji="1" lang="en-US" altLang="ja-JP" dirty="0"/>
          </a:p>
          <a:p>
            <a:r>
              <a:rPr lang="ja-JP" altLang="en-US"/>
              <a:t>右下の奥</a:t>
            </a:r>
            <a:r>
              <a:rPr kumimoji="1" lang="ja-JP" altLang="en-US"/>
              <a:t>歯はどうすれば良いでしょうか？</a:t>
            </a:r>
          </a:p>
        </p:txBody>
      </p:sp>
      <p:cxnSp>
        <p:nvCxnSpPr>
          <p:cNvPr id="20" name="直線矢印コネクタ 19">
            <a:extLst>
              <a:ext uri="{FF2B5EF4-FFF2-40B4-BE49-F238E27FC236}">
                <a16:creationId xmlns:a16="http://schemas.microsoft.com/office/drawing/2014/main" id="{2F56FFF6-3051-4ECB-AB27-5CFC82CF39D5}"/>
              </a:ext>
            </a:extLst>
          </p:cNvPr>
          <p:cNvCxnSpPr>
            <a:cxnSpLocks/>
          </p:cNvCxnSpPr>
          <p:nvPr/>
        </p:nvCxnSpPr>
        <p:spPr>
          <a:xfrm>
            <a:off x="1389055" y="1696525"/>
            <a:ext cx="40374" cy="1713601"/>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右矢印 20">
            <a:extLst>
              <a:ext uri="{FF2B5EF4-FFF2-40B4-BE49-F238E27FC236}">
                <a16:creationId xmlns:a16="http://schemas.microsoft.com/office/drawing/2014/main" id="{43471703-20B8-6239-2183-407BD0EE4CC5}"/>
              </a:ext>
            </a:extLst>
          </p:cNvPr>
          <p:cNvSpPr/>
          <p:nvPr/>
        </p:nvSpPr>
        <p:spPr>
          <a:xfrm rot="18756950">
            <a:off x="4782828" y="2132241"/>
            <a:ext cx="672662" cy="58595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D274D519-98BA-2724-680A-86EE485B327A}"/>
              </a:ext>
            </a:extLst>
          </p:cNvPr>
          <p:cNvSpPr txBox="1"/>
          <p:nvPr/>
        </p:nvSpPr>
        <p:spPr>
          <a:xfrm>
            <a:off x="7712638" y="347921"/>
            <a:ext cx="1800493" cy="369332"/>
          </a:xfrm>
          <a:prstGeom prst="rect">
            <a:avLst/>
          </a:prstGeom>
          <a:noFill/>
        </p:spPr>
        <p:txBody>
          <a:bodyPr wrap="none" rtlCol="0">
            <a:spAutoFit/>
          </a:bodyPr>
          <a:lstStyle/>
          <a:p>
            <a:r>
              <a:rPr kumimoji="1" lang="ja-JP" altLang="en-US"/>
              <a:t>治療をする上で</a:t>
            </a:r>
          </a:p>
        </p:txBody>
      </p:sp>
      <p:sp>
        <p:nvSpPr>
          <p:cNvPr id="24" name="テキスト ボックス 23">
            <a:extLst>
              <a:ext uri="{FF2B5EF4-FFF2-40B4-BE49-F238E27FC236}">
                <a16:creationId xmlns:a16="http://schemas.microsoft.com/office/drawing/2014/main" id="{9E5F3599-FCAE-2B31-7390-E7CEE2193BD6}"/>
              </a:ext>
            </a:extLst>
          </p:cNvPr>
          <p:cNvSpPr txBox="1"/>
          <p:nvPr/>
        </p:nvSpPr>
        <p:spPr>
          <a:xfrm>
            <a:off x="6096000" y="930077"/>
            <a:ext cx="5425749" cy="923330"/>
          </a:xfrm>
          <a:prstGeom prst="rect">
            <a:avLst/>
          </a:prstGeom>
          <a:noFill/>
          <a:ln>
            <a:solidFill>
              <a:srgbClr val="FF0000"/>
            </a:solidFill>
          </a:ln>
        </p:spPr>
        <p:txBody>
          <a:bodyPr wrap="square" rtlCol="0">
            <a:spAutoFit/>
          </a:bodyPr>
          <a:lstStyle/>
          <a:p>
            <a:r>
              <a:rPr kumimoji="1" lang="ja-JP" altLang="en-US"/>
              <a:t>その歯が最終的に虫歯や歯周病の問題がない状態で被せることができ、噛めることができることが最も大事です。</a:t>
            </a:r>
          </a:p>
        </p:txBody>
      </p:sp>
      <p:sp>
        <p:nvSpPr>
          <p:cNvPr id="25" name="下矢印 24">
            <a:extLst>
              <a:ext uri="{FF2B5EF4-FFF2-40B4-BE49-F238E27FC236}">
                <a16:creationId xmlns:a16="http://schemas.microsoft.com/office/drawing/2014/main" id="{93FF3230-72D6-8245-186F-C6FDB5B77DCC}"/>
              </a:ext>
            </a:extLst>
          </p:cNvPr>
          <p:cNvSpPr/>
          <p:nvPr/>
        </p:nvSpPr>
        <p:spPr>
          <a:xfrm>
            <a:off x="8245023" y="2102147"/>
            <a:ext cx="735724" cy="44756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8EC113C3-D5B0-9C6D-ADA3-2FF66D1517A9}"/>
              </a:ext>
            </a:extLst>
          </p:cNvPr>
          <p:cNvSpPr txBox="1"/>
          <p:nvPr/>
        </p:nvSpPr>
        <p:spPr>
          <a:xfrm>
            <a:off x="6148596" y="2882258"/>
            <a:ext cx="5425749" cy="646331"/>
          </a:xfrm>
          <a:prstGeom prst="rect">
            <a:avLst/>
          </a:prstGeom>
          <a:noFill/>
          <a:ln>
            <a:solidFill>
              <a:srgbClr val="FF0000"/>
            </a:solidFill>
          </a:ln>
        </p:spPr>
        <p:txBody>
          <a:bodyPr wrap="square" rtlCol="0">
            <a:spAutoFit/>
          </a:bodyPr>
          <a:lstStyle/>
          <a:p>
            <a:r>
              <a:rPr kumimoji="1" lang="ja-JP" altLang="en-US"/>
              <a:t>右下の奥歯は、歯茎に埋もれているので、被せることができない状況です。</a:t>
            </a:r>
          </a:p>
        </p:txBody>
      </p:sp>
      <p:sp>
        <p:nvSpPr>
          <p:cNvPr id="30" name="下矢印 29">
            <a:extLst>
              <a:ext uri="{FF2B5EF4-FFF2-40B4-BE49-F238E27FC236}">
                <a16:creationId xmlns:a16="http://schemas.microsoft.com/office/drawing/2014/main" id="{33B2DCAB-6FAA-80CC-A95B-E0AE01376548}"/>
              </a:ext>
            </a:extLst>
          </p:cNvPr>
          <p:cNvSpPr/>
          <p:nvPr/>
        </p:nvSpPr>
        <p:spPr>
          <a:xfrm>
            <a:off x="8245023" y="4000701"/>
            <a:ext cx="735724" cy="447564"/>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FDEDE05E-5C30-5425-CCA6-C757455A027B}"/>
              </a:ext>
            </a:extLst>
          </p:cNvPr>
          <p:cNvSpPr txBox="1"/>
          <p:nvPr/>
        </p:nvSpPr>
        <p:spPr>
          <a:xfrm>
            <a:off x="6148596" y="4735710"/>
            <a:ext cx="5373153" cy="923330"/>
          </a:xfrm>
          <a:prstGeom prst="rect">
            <a:avLst/>
          </a:prstGeom>
          <a:noFill/>
          <a:ln>
            <a:solidFill>
              <a:srgbClr val="FF0000"/>
            </a:solidFill>
          </a:ln>
        </p:spPr>
        <p:txBody>
          <a:bodyPr wrap="square" rtlCol="0">
            <a:spAutoFit/>
          </a:bodyPr>
          <a:lstStyle/>
          <a:p>
            <a:r>
              <a:rPr lang="ja-JP" altLang="en-US"/>
              <a:t>治療ができない、かつ炎症を引き起こす可能性のある歯は周りに影響を与えるので、基本的に抜歯になります。</a:t>
            </a:r>
            <a:endParaRPr kumimoji="1" lang="ja-JP" altLang="en-US"/>
          </a:p>
        </p:txBody>
      </p:sp>
      <p:sp>
        <p:nvSpPr>
          <p:cNvPr id="32" name="テキスト ボックス 31">
            <a:extLst>
              <a:ext uri="{FF2B5EF4-FFF2-40B4-BE49-F238E27FC236}">
                <a16:creationId xmlns:a16="http://schemas.microsoft.com/office/drawing/2014/main" id="{FFC2735C-B5DC-B645-BE0C-FD83E1A89985}"/>
              </a:ext>
            </a:extLst>
          </p:cNvPr>
          <p:cNvSpPr txBox="1"/>
          <p:nvPr/>
        </p:nvSpPr>
        <p:spPr>
          <a:xfrm>
            <a:off x="6558455" y="5946485"/>
            <a:ext cx="4339650" cy="369332"/>
          </a:xfrm>
          <a:prstGeom prst="rect">
            <a:avLst/>
          </a:prstGeom>
          <a:noFill/>
        </p:spPr>
        <p:txBody>
          <a:bodyPr wrap="none" rtlCol="0">
            <a:spAutoFit/>
          </a:bodyPr>
          <a:lstStyle/>
          <a:p>
            <a:r>
              <a:rPr kumimoji="1" lang="ja-JP" altLang="en-US" b="1">
                <a:solidFill>
                  <a:srgbClr val="FF0000"/>
                </a:solidFill>
              </a:rPr>
              <a:t>なんとか抜かずに済む方法はないのか？</a:t>
            </a:r>
          </a:p>
        </p:txBody>
      </p:sp>
    </p:spTree>
    <p:extLst>
      <p:ext uri="{BB962C8B-B14F-4D97-AF65-F5344CB8AC3E}">
        <p14:creationId xmlns:p14="http://schemas.microsoft.com/office/powerpoint/2010/main" val="2046840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リーフォーム 3">
            <a:extLst>
              <a:ext uri="{FF2B5EF4-FFF2-40B4-BE49-F238E27FC236}">
                <a16:creationId xmlns:a16="http://schemas.microsoft.com/office/drawing/2014/main" id="{469B57E7-5160-4102-AFD7-F597437BA118}"/>
              </a:ext>
            </a:extLst>
          </p:cNvPr>
          <p:cNvSpPr/>
          <p:nvPr/>
        </p:nvSpPr>
        <p:spPr>
          <a:xfrm>
            <a:off x="599003" y="3047451"/>
            <a:ext cx="3321609" cy="1586514"/>
          </a:xfrm>
          <a:custGeom>
            <a:avLst/>
            <a:gdLst>
              <a:gd name="connsiteX0" fmla="*/ 118609 w 5126541"/>
              <a:gd name="connsiteY0" fmla="*/ 107349 h 2587774"/>
              <a:gd name="connsiteX1" fmla="*/ 408541 w 5126541"/>
              <a:gd name="connsiteY1" fmla="*/ 386130 h 2587774"/>
              <a:gd name="connsiteX2" fmla="*/ 687321 w 5126541"/>
              <a:gd name="connsiteY2" fmla="*/ 497642 h 2587774"/>
              <a:gd name="connsiteX3" fmla="*/ 1077614 w 5126541"/>
              <a:gd name="connsiteY3" fmla="*/ 642608 h 2587774"/>
              <a:gd name="connsiteX4" fmla="*/ 1534814 w 5126541"/>
              <a:gd name="connsiteY4" fmla="*/ 642608 h 2587774"/>
              <a:gd name="connsiteX5" fmla="*/ 1958560 w 5126541"/>
              <a:gd name="connsiteY5" fmla="*/ 475339 h 2587774"/>
              <a:gd name="connsiteX6" fmla="*/ 2226189 w 5126541"/>
              <a:gd name="connsiteY6" fmla="*/ 531096 h 2587774"/>
              <a:gd name="connsiteX7" fmla="*/ 2694541 w 5126541"/>
              <a:gd name="connsiteY7" fmla="*/ 609154 h 2587774"/>
              <a:gd name="connsiteX8" fmla="*/ 3229799 w 5126541"/>
              <a:gd name="connsiteY8" fmla="*/ 609154 h 2587774"/>
              <a:gd name="connsiteX9" fmla="*/ 3352463 w 5126541"/>
              <a:gd name="connsiteY9" fmla="*/ 531096 h 2587774"/>
              <a:gd name="connsiteX10" fmla="*/ 3486277 w 5126541"/>
              <a:gd name="connsiteY10" fmla="*/ 531096 h 2587774"/>
              <a:gd name="connsiteX11" fmla="*/ 3631243 w 5126541"/>
              <a:gd name="connsiteY11" fmla="*/ 609154 h 2587774"/>
              <a:gd name="connsiteX12" fmla="*/ 4088443 w 5126541"/>
              <a:gd name="connsiteY12" fmla="*/ 620305 h 2587774"/>
              <a:gd name="connsiteX13" fmla="*/ 4177653 w 5126541"/>
              <a:gd name="connsiteY13" fmla="*/ 508793 h 2587774"/>
              <a:gd name="connsiteX14" fmla="*/ 4411829 w 5126541"/>
              <a:gd name="connsiteY14" fmla="*/ 542247 h 2587774"/>
              <a:gd name="connsiteX15" fmla="*/ 4489887 w 5126541"/>
              <a:gd name="connsiteY15" fmla="*/ 631457 h 2587774"/>
              <a:gd name="connsiteX16" fmla="*/ 4556794 w 5126541"/>
              <a:gd name="connsiteY16" fmla="*/ 642608 h 2587774"/>
              <a:gd name="connsiteX17" fmla="*/ 4757516 w 5126541"/>
              <a:gd name="connsiteY17" fmla="*/ 631457 h 2587774"/>
              <a:gd name="connsiteX18" fmla="*/ 4980541 w 5126541"/>
              <a:gd name="connsiteY18" fmla="*/ 542247 h 2587774"/>
              <a:gd name="connsiteX19" fmla="*/ 5036297 w 5126541"/>
              <a:gd name="connsiteY19" fmla="*/ 486491 h 2587774"/>
              <a:gd name="connsiteX20" fmla="*/ 5125507 w 5126541"/>
              <a:gd name="connsiteY20" fmla="*/ 475339 h 2587774"/>
              <a:gd name="connsiteX21" fmla="*/ 5069750 w 5126541"/>
              <a:gd name="connsiteY21" fmla="*/ 2214930 h 2587774"/>
              <a:gd name="connsiteX22" fmla="*/ 4857877 w 5126541"/>
              <a:gd name="connsiteY22" fmla="*/ 2527164 h 2587774"/>
              <a:gd name="connsiteX23" fmla="*/ 3976931 w 5126541"/>
              <a:gd name="connsiteY23" fmla="*/ 2471408 h 2587774"/>
              <a:gd name="connsiteX24" fmla="*/ 375087 w 5126541"/>
              <a:gd name="connsiteY24" fmla="*/ 2393349 h 2587774"/>
              <a:gd name="connsiteX25" fmla="*/ 118609 w 5126541"/>
              <a:gd name="connsiteY25" fmla="*/ 107349 h 2587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126541" h="2587774">
                <a:moveTo>
                  <a:pt x="118609" y="107349"/>
                </a:moveTo>
                <a:cubicBezTo>
                  <a:pt x="124185" y="-227187"/>
                  <a:pt x="313756" y="321081"/>
                  <a:pt x="408541" y="386130"/>
                </a:cubicBezTo>
                <a:cubicBezTo>
                  <a:pt x="503326" y="451179"/>
                  <a:pt x="575809" y="454896"/>
                  <a:pt x="687321" y="497642"/>
                </a:cubicBezTo>
                <a:cubicBezTo>
                  <a:pt x="798833" y="540388"/>
                  <a:pt x="936365" y="618447"/>
                  <a:pt x="1077614" y="642608"/>
                </a:cubicBezTo>
                <a:cubicBezTo>
                  <a:pt x="1218863" y="666769"/>
                  <a:pt x="1387990" y="670486"/>
                  <a:pt x="1534814" y="642608"/>
                </a:cubicBezTo>
                <a:cubicBezTo>
                  <a:pt x="1681638" y="614730"/>
                  <a:pt x="1843331" y="493924"/>
                  <a:pt x="1958560" y="475339"/>
                </a:cubicBezTo>
                <a:cubicBezTo>
                  <a:pt x="2073789" y="456754"/>
                  <a:pt x="2103526" y="508794"/>
                  <a:pt x="2226189" y="531096"/>
                </a:cubicBezTo>
                <a:cubicBezTo>
                  <a:pt x="2348852" y="553398"/>
                  <a:pt x="2527273" y="596144"/>
                  <a:pt x="2694541" y="609154"/>
                </a:cubicBezTo>
                <a:cubicBezTo>
                  <a:pt x="2861809" y="622164"/>
                  <a:pt x="3120145" y="622164"/>
                  <a:pt x="3229799" y="609154"/>
                </a:cubicBezTo>
                <a:cubicBezTo>
                  <a:pt x="3339453" y="596144"/>
                  <a:pt x="3309717" y="544106"/>
                  <a:pt x="3352463" y="531096"/>
                </a:cubicBezTo>
                <a:cubicBezTo>
                  <a:pt x="3395209" y="518086"/>
                  <a:pt x="3439814" y="518086"/>
                  <a:pt x="3486277" y="531096"/>
                </a:cubicBezTo>
                <a:cubicBezTo>
                  <a:pt x="3532740" y="544106"/>
                  <a:pt x="3530882" y="594286"/>
                  <a:pt x="3631243" y="609154"/>
                </a:cubicBezTo>
                <a:cubicBezTo>
                  <a:pt x="3731604" y="624022"/>
                  <a:pt x="3997375" y="637032"/>
                  <a:pt x="4088443" y="620305"/>
                </a:cubicBezTo>
                <a:cubicBezTo>
                  <a:pt x="4179511" y="603578"/>
                  <a:pt x="4123755" y="521803"/>
                  <a:pt x="4177653" y="508793"/>
                </a:cubicBezTo>
                <a:cubicBezTo>
                  <a:pt x="4231551" y="495783"/>
                  <a:pt x="4359790" y="521803"/>
                  <a:pt x="4411829" y="542247"/>
                </a:cubicBezTo>
                <a:cubicBezTo>
                  <a:pt x="4463868" y="562691"/>
                  <a:pt x="4465726" y="614730"/>
                  <a:pt x="4489887" y="631457"/>
                </a:cubicBezTo>
                <a:cubicBezTo>
                  <a:pt x="4514048" y="648184"/>
                  <a:pt x="4512189" y="642608"/>
                  <a:pt x="4556794" y="642608"/>
                </a:cubicBezTo>
                <a:cubicBezTo>
                  <a:pt x="4601399" y="642608"/>
                  <a:pt x="4686892" y="648184"/>
                  <a:pt x="4757516" y="631457"/>
                </a:cubicBezTo>
                <a:cubicBezTo>
                  <a:pt x="4828140" y="614730"/>
                  <a:pt x="4980541" y="542247"/>
                  <a:pt x="4980541" y="542247"/>
                </a:cubicBezTo>
                <a:cubicBezTo>
                  <a:pt x="5027004" y="518086"/>
                  <a:pt x="5012136" y="497642"/>
                  <a:pt x="5036297" y="486491"/>
                </a:cubicBezTo>
                <a:cubicBezTo>
                  <a:pt x="5060458" y="475340"/>
                  <a:pt x="5119932" y="187266"/>
                  <a:pt x="5125507" y="475339"/>
                </a:cubicBezTo>
                <a:cubicBezTo>
                  <a:pt x="5131082" y="763412"/>
                  <a:pt x="5114355" y="1872959"/>
                  <a:pt x="5069750" y="2214930"/>
                </a:cubicBezTo>
                <a:cubicBezTo>
                  <a:pt x="5025145" y="2556901"/>
                  <a:pt x="5040014" y="2484418"/>
                  <a:pt x="4857877" y="2527164"/>
                </a:cubicBezTo>
                <a:cubicBezTo>
                  <a:pt x="4675741" y="2569910"/>
                  <a:pt x="3976931" y="2471408"/>
                  <a:pt x="3976931" y="2471408"/>
                </a:cubicBezTo>
                <a:cubicBezTo>
                  <a:pt x="3229799" y="2449106"/>
                  <a:pt x="1021858" y="2792934"/>
                  <a:pt x="375087" y="2393349"/>
                </a:cubicBezTo>
                <a:cubicBezTo>
                  <a:pt x="-271684" y="1993764"/>
                  <a:pt x="113033" y="441885"/>
                  <a:pt x="118609" y="107349"/>
                </a:cubicBezTo>
                <a:close/>
              </a:path>
            </a:pathLst>
          </a:cu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リーフォーム 4">
            <a:extLst>
              <a:ext uri="{FF2B5EF4-FFF2-40B4-BE49-F238E27FC236}">
                <a16:creationId xmlns:a16="http://schemas.microsoft.com/office/drawing/2014/main" id="{46620DC5-CEB8-CC55-B5B8-4F7CB31E6250}"/>
              </a:ext>
            </a:extLst>
          </p:cNvPr>
          <p:cNvSpPr/>
          <p:nvPr/>
        </p:nvSpPr>
        <p:spPr>
          <a:xfrm>
            <a:off x="1879843" y="2840445"/>
            <a:ext cx="947144" cy="1453924"/>
          </a:xfrm>
          <a:custGeom>
            <a:avLst/>
            <a:gdLst>
              <a:gd name="connsiteX0" fmla="*/ 111872 w 1461814"/>
              <a:gd name="connsiteY0" fmla="*/ 205827 h 2371505"/>
              <a:gd name="connsiteX1" fmla="*/ 245687 w 1461814"/>
              <a:gd name="connsiteY1" fmla="*/ 83164 h 2371505"/>
              <a:gd name="connsiteX2" fmla="*/ 368350 w 1461814"/>
              <a:gd name="connsiteY2" fmla="*/ 94315 h 2371505"/>
              <a:gd name="connsiteX3" fmla="*/ 524467 w 1461814"/>
              <a:gd name="connsiteY3" fmla="*/ 5105 h 2371505"/>
              <a:gd name="connsiteX4" fmla="*/ 714038 w 1461814"/>
              <a:gd name="connsiteY4" fmla="*/ 16256 h 2371505"/>
              <a:gd name="connsiteX5" fmla="*/ 859004 w 1461814"/>
              <a:gd name="connsiteY5" fmla="*/ 60861 h 2371505"/>
              <a:gd name="connsiteX6" fmla="*/ 1115482 w 1461814"/>
              <a:gd name="connsiteY6" fmla="*/ 49710 h 2371505"/>
              <a:gd name="connsiteX7" fmla="*/ 1260448 w 1461814"/>
              <a:gd name="connsiteY7" fmla="*/ 60861 h 2371505"/>
              <a:gd name="connsiteX8" fmla="*/ 1416565 w 1461814"/>
              <a:gd name="connsiteY8" fmla="*/ 116617 h 2371505"/>
              <a:gd name="connsiteX9" fmla="*/ 1461170 w 1461814"/>
              <a:gd name="connsiteY9" fmla="*/ 317339 h 2371505"/>
              <a:gd name="connsiteX10" fmla="*/ 1438867 w 1461814"/>
              <a:gd name="connsiteY10" fmla="*/ 540364 h 2371505"/>
              <a:gd name="connsiteX11" fmla="*/ 1383111 w 1461814"/>
              <a:gd name="connsiteY11" fmla="*/ 819144 h 2371505"/>
              <a:gd name="connsiteX12" fmla="*/ 1293901 w 1461814"/>
              <a:gd name="connsiteY12" fmla="*/ 1097925 h 2371505"/>
              <a:gd name="connsiteX13" fmla="*/ 1249296 w 1461814"/>
              <a:gd name="connsiteY13" fmla="*/ 1332100 h 2371505"/>
              <a:gd name="connsiteX14" fmla="*/ 1193540 w 1461814"/>
              <a:gd name="connsiteY14" fmla="*/ 1722393 h 2371505"/>
              <a:gd name="connsiteX15" fmla="*/ 1160087 w 1461814"/>
              <a:gd name="connsiteY15" fmla="*/ 1867359 h 2371505"/>
              <a:gd name="connsiteX16" fmla="*/ 1026272 w 1461814"/>
              <a:gd name="connsiteY16" fmla="*/ 2157291 h 2371505"/>
              <a:gd name="connsiteX17" fmla="*/ 892457 w 1461814"/>
              <a:gd name="connsiteY17" fmla="*/ 2346861 h 2371505"/>
              <a:gd name="connsiteX18" fmla="*/ 792096 w 1461814"/>
              <a:gd name="connsiteY18" fmla="*/ 2369164 h 2371505"/>
              <a:gd name="connsiteX19" fmla="*/ 725189 w 1461814"/>
              <a:gd name="connsiteY19" fmla="*/ 2324559 h 2371505"/>
              <a:gd name="connsiteX20" fmla="*/ 736340 w 1461814"/>
              <a:gd name="connsiteY20" fmla="*/ 2056930 h 2371505"/>
              <a:gd name="connsiteX21" fmla="*/ 803248 w 1461814"/>
              <a:gd name="connsiteY21" fmla="*/ 1811603 h 2371505"/>
              <a:gd name="connsiteX22" fmla="*/ 792096 w 1461814"/>
              <a:gd name="connsiteY22" fmla="*/ 1521671 h 2371505"/>
              <a:gd name="connsiteX23" fmla="*/ 702887 w 1461814"/>
              <a:gd name="connsiteY23" fmla="*/ 1242891 h 2371505"/>
              <a:gd name="connsiteX24" fmla="*/ 479862 w 1461814"/>
              <a:gd name="connsiteY24" fmla="*/ 1588578 h 2371505"/>
              <a:gd name="connsiteX25" fmla="*/ 401804 w 1461814"/>
              <a:gd name="connsiteY25" fmla="*/ 1833905 h 2371505"/>
              <a:gd name="connsiteX26" fmla="*/ 212233 w 1461814"/>
              <a:gd name="connsiteY26" fmla="*/ 2146139 h 2371505"/>
              <a:gd name="connsiteX27" fmla="*/ 134174 w 1461814"/>
              <a:gd name="connsiteY27" fmla="*/ 2201895 h 2371505"/>
              <a:gd name="connsiteX28" fmla="*/ 44965 w 1461814"/>
              <a:gd name="connsiteY28" fmla="*/ 2179593 h 2371505"/>
              <a:gd name="connsiteX29" fmla="*/ 11511 w 1461814"/>
              <a:gd name="connsiteY29" fmla="*/ 2012325 h 2371505"/>
              <a:gd name="connsiteX30" fmla="*/ 360 w 1461814"/>
              <a:gd name="connsiteY30" fmla="*/ 1766998 h 2371505"/>
              <a:gd name="connsiteX31" fmla="*/ 22662 w 1461814"/>
              <a:gd name="connsiteY31" fmla="*/ 1543973 h 2371505"/>
              <a:gd name="connsiteX32" fmla="*/ 145326 w 1461814"/>
              <a:gd name="connsiteY32" fmla="*/ 1209437 h 2371505"/>
              <a:gd name="connsiteX33" fmla="*/ 156477 w 1461814"/>
              <a:gd name="connsiteY33" fmla="*/ 1008715 h 2371505"/>
              <a:gd name="connsiteX34" fmla="*/ 123023 w 1461814"/>
              <a:gd name="connsiteY34" fmla="*/ 830295 h 2371505"/>
              <a:gd name="connsiteX35" fmla="*/ 78418 w 1461814"/>
              <a:gd name="connsiteY35" fmla="*/ 629573 h 2371505"/>
              <a:gd name="connsiteX36" fmla="*/ 56116 w 1461814"/>
              <a:gd name="connsiteY36" fmla="*/ 428852 h 2371505"/>
              <a:gd name="connsiteX37" fmla="*/ 111872 w 1461814"/>
              <a:gd name="connsiteY37" fmla="*/ 205827 h 23715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461814" h="2371505">
                <a:moveTo>
                  <a:pt x="111872" y="205827"/>
                </a:moveTo>
                <a:cubicBezTo>
                  <a:pt x="143467" y="148212"/>
                  <a:pt x="202941" y="101749"/>
                  <a:pt x="245687" y="83164"/>
                </a:cubicBezTo>
                <a:cubicBezTo>
                  <a:pt x="288433" y="64579"/>
                  <a:pt x="321887" y="107325"/>
                  <a:pt x="368350" y="94315"/>
                </a:cubicBezTo>
                <a:cubicBezTo>
                  <a:pt x="414813" y="81305"/>
                  <a:pt x="466852" y="18115"/>
                  <a:pt x="524467" y="5105"/>
                </a:cubicBezTo>
                <a:cubicBezTo>
                  <a:pt x="582082" y="-7905"/>
                  <a:pt x="658282" y="6963"/>
                  <a:pt x="714038" y="16256"/>
                </a:cubicBezTo>
                <a:cubicBezTo>
                  <a:pt x="769794" y="25549"/>
                  <a:pt x="792097" y="55285"/>
                  <a:pt x="859004" y="60861"/>
                </a:cubicBezTo>
                <a:cubicBezTo>
                  <a:pt x="925911" y="66437"/>
                  <a:pt x="1048575" y="49710"/>
                  <a:pt x="1115482" y="49710"/>
                </a:cubicBezTo>
                <a:cubicBezTo>
                  <a:pt x="1182389" y="49710"/>
                  <a:pt x="1210268" y="49710"/>
                  <a:pt x="1260448" y="60861"/>
                </a:cubicBezTo>
                <a:cubicBezTo>
                  <a:pt x="1310628" y="72012"/>
                  <a:pt x="1383111" y="73871"/>
                  <a:pt x="1416565" y="116617"/>
                </a:cubicBezTo>
                <a:cubicBezTo>
                  <a:pt x="1450019" y="159363"/>
                  <a:pt x="1457453" y="246715"/>
                  <a:pt x="1461170" y="317339"/>
                </a:cubicBezTo>
                <a:cubicBezTo>
                  <a:pt x="1464887" y="387963"/>
                  <a:pt x="1451877" y="456730"/>
                  <a:pt x="1438867" y="540364"/>
                </a:cubicBezTo>
                <a:cubicBezTo>
                  <a:pt x="1425857" y="623998"/>
                  <a:pt x="1407272" y="726217"/>
                  <a:pt x="1383111" y="819144"/>
                </a:cubicBezTo>
                <a:cubicBezTo>
                  <a:pt x="1358950" y="912071"/>
                  <a:pt x="1316204" y="1012432"/>
                  <a:pt x="1293901" y="1097925"/>
                </a:cubicBezTo>
                <a:cubicBezTo>
                  <a:pt x="1271598" y="1183418"/>
                  <a:pt x="1266023" y="1228022"/>
                  <a:pt x="1249296" y="1332100"/>
                </a:cubicBezTo>
                <a:cubicBezTo>
                  <a:pt x="1232569" y="1436178"/>
                  <a:pt x="1208408" y="1633183"/>
                  <a:pt x="1193540" y="1722393"/>
                </a:cubicBezTo>
                <a:cubicBezTo>
                  <a:pt x="1178672" y="1811603"/>
                  <a:pt x="1187965" y="1794876"/>
                  <a:pt x="1160087" y="1867359"/>
                </a:cubicBezTo>
                <a:cubicBezTo>
                  <a:pt x="1132209" y="1939842"/>
                  <a:pt x="1070877" y="2077374"/>
                  <a:pt x="1026272" y="2157291"/>
                </a:cubicBezTo>
                <a:cubicBezTo>
                  <a:pt x="981667" y="2237208"/>
                  <a:pt x="931486" y="2311549"/>
                  <a:pt x="892457" y="2346861"/>
                </a:cubicBezTo>
                <a:cubicBezTo>
                  <a:pt x="853428" y="2382173"/>
                  <a:pt x="792096" y="2369164"/>
                  <a:pt x="792096" y="2369164"/>
                </a:cubicBezTo>
                <a:cubicBezTo>
                  <a:pt x="764218" y="2365447"/>
                  <a:pt x="734482" y="2376598"/>
                  <a:pt x="725189" y="2324559"/>
                </a:cubicBezTo>
                <a:cubicBezTo>
                  <a:pt x="715896" y="2272520"/>
                  <a:pt x="723330" y="2142423"/>
                  <a:pt x="736340" y="2056930"/>
                </a:cubicBezTo>
                <a:cubicBezTo>
                  <a:pt x="749350" y="1971437"/>
                  <a:pt x="793955" y="1900813"/>
                  <a:pt x="803248" y="1811603"/>
                </a:cubicBezTo>
                <a:cubicBezTo>
                  <a:pt x="812541" y="1722393"/>
                  <a:pt x="808823" y="1616456"/>
                  <a:pt x="792096" y="1521671"/>
                </a:cubicBezTo>
                <a:cubicBezTo>
                  <a:pt x="775369" y="1426886"/>
                  <a:pt x="754926" y="1231740"/>
                  <a:pt x="702887" y="1242891"/>
                </a:cubicBezTo>
                <a:cubicBezTo>
                  <a:pt x="650848" y="1254042"/>
                  <a:pt x="530042" y="1490076"/>
                  <a:pt x="479862" y="1588578"/>
                </a:cubicBezTo>
                <a:cubicBezTo>
                  <a:pt x="429682" y="1687080"/>
                  <a:pt x="446409" y="1740978"/>
                  <a:pt x="401804" y="1833905"/>
                </a:cubicBezTo>
                <a:cubicBezTo>
                  <a:pt x="357199" y="1926832"/>
                  <a:pt x="256838" y="2084807"/>
                  <a:pt x="212233" y="2146139"/>
                </a:cubicBezTo>
                <a:cubicBezTo>
                  <a:pt x="167628" y="2207471"/>
                  <a:pt x="162052" y="2196319"/>
                  <a:pt x="134174" y="2201895"/>
                </a:cubicBezTo>
                <a:cubicBezTo>
                  <a:pt x="106296" y="2207471"/>
                  <a:pt x="65409" y="2211188"/>
                  <a:pt x="44965" y="2179593"/>
                </a:cubicBezTo>
                <a:cubicBezTo>
                  <a:pt x="24521" y="2147998"/>
                  <a:pt x="18945" y="2081091"/>
                  <a:pt x="11511" y="2012325"/>
                </a:cubicBezTo>
                <a:cubicBezTo>
                  <a:pt x="4077" y="1943559"/>
                  <a:pt x="-1499" y="1845057"/>
                  <a:pt x="360" y="1766998"/>
                </a:cubicBezTo>
                <a:cubicBezTo>
                  <a:pt x="2218" y="1688939"/>
                  <a:pt x="-1499" y="1636900"/>
                  <a:pt x="22662" y="1543973"/>
                </a:cubicBezTo>
                <a:cubicBezTo>
                  <a:pt x="46823" y="1451046"/>
                  <a:pt x="123024" y="1298647"/>
                  <a:pt x="145326" y="1209437"/>
                </a:cubicBezTo>
                <a:cubicBezTo>
                  <a:pt x="167628" y="1120227"/>
                  <a:pt x="160194" y="1071905"/>
                  <a:pt x="156477" y="1008715"/>
                </a:cubicBezTo>
                <a:cubicBezTo>
                  <a:pt x="152760" y="945525"/>
                  <a:pt x="136033" y="893485"/>
                  <a:pt x="123023" y="830295"/>
                </a:cubicBezTo>
                <a:cubicBezTo>
                  <a:pt x="110013" y="767105"/>
                  <a:pt x="89569" y="696480"/>
                  <a:pt x="78418" y="629573"/>
                </a:cubicBezTo>
                <a:cubicBezTo>
                  <a:pt x="67267" y="562666"/>
                  <a:pt x="50540" y="492042"/>
                  <a:pt x="56116" y="428852"/>
                </a:cubicBezTo>
                <a:cubicBezTo>
                  <a:pt x="61692" y="365662"/>
                  <a:pt x="80277" y="263442"/>
                  <a:pt x="111872" y="205827"/>
                </a:cubicBezTo>
                <a:close/>
              </a:path>
            </a:pathLst>
          </a:cu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リーフォーム 5">
            <a:extLst>
              <a:ext uri="{FF2B5EF4-FFF2-40B4-BE49-F238E27FC236}">
                <a16:creationId xmlns:a16="http://schemas.microsoft.com/office/drawing/2014/main" id="{61E666C3-5122-10E7-AE08-6146C7D71EFB}"/>
              </a:ext>
            </a:extLst>
          </p:cNvPr>
          <p:cNvSpPr/>
          <p:nvPr/>
        </p:nvSpPr>
        <p:spPr>
          <a:xfrm>
            <a:off x="2826987" y="2840445"/>
            <a:ext cx="519309" cy="1480475"/>
          </a:xfrm>
          <a:custGeom>
            <a:avLst/>
            <a:gdLst>
              <a:gd name="connsiteX0" fmla="*/ 9643 w 801497"/>
              <a:gd name="connsiteY0" fmla="*/ 223905 h 2414814"/>
              <a:gd name="connsiteX1" fmla="*/ 121155 w 801497"/>
              <a:gd name="connsiteY1" fmla="*/ 145846 h 2414814"/>
              <a:gd name="connsiteX2" fmla="*/ 199213 w 801497"/>
              <a:gd name="connsiteY2" fmla="*/ 134695 h 2414814"/>
              <a:gd name="connsiteX3" fmla="*/ 355330 w 801497"/>
              <a:gd name="connsiteY3" fmla="*/ 880 h 2414814"/>
              <a:gd name="connsiteX4" fmla="*/ 533750 w 801497"/>
              <a:gd name="connsiteY4" fmla="*/ 78939 h 2414814"/>
              <a:gd name="connsiteX5" fmla="*/ 678716 w 801497"/>
              <a:gd name="connsiteY5" fmla="*/ 123544 h 2414814"/>
              <a:gd name="connsiteX6" fmla="*/ 756774 w 801497"/>
              <a:gd name="connsiteY6" fmla="*/ 301963 h 2414814"/>
              <a:gd name="connsiteX7" fmla="*/ 801379 w 801497"/>
              <a:gd name="connsiteY7" fmla="*/ 458080 h 2414814"/>
              <a:gd name="connsiteX8" fmla="*/ 767926 w 801497"/>
              <a:gd name="connsiteY8" fmla="*/ 625349 h 2414814"/>
              <a:gd name="connsiteX9" fmla="*/ 712169 w 801497"/>
              <a:gd name="connsiteY9" fmla="*/ 759163 h 2414814"/>
              <a:gd name="connsiteX10" fmla="*/ 667565 w 801497"/>
              <a:gd name="connsiteY10" fmla="*/ 971036 h 2414814"/>
              <a:gd name="connsiteX11" fmla="*/ 611808 w 801497"/>
              <a:gd name="connsiteY11" fmla="*/ 1238666 h 2414814"/>
              <a:gd name="connsiteX12" fmla="*/ 556052 w 801497"/>
              <a:gd name="connsiteY12" fmla="*/ 1595505 h 2414814"/>
              <a:gd name="connsiteX13" fmla="*/ 477994 w 801497"/>
              <a:gd name="connsiteY13" fmla="*/ 2075007 h 2414814"/>
              <a:gd name="connsiteX14" fmla="*/ 444540 w 801497"/>
              <a:gd name="connsiteY14" fmla="*/ 2242275 h 2414814"/>
              <a:gd name="connsiteX15" fmla="*/ 288423 w 801497"/>
              <a:gd name="connsiteY15" fmla="*/ 2387241 h 2414814"/>
              <a:gd name="connsiteX16" fmla="*/ 199213 w 801497"/>
              <a:gd name="connsiteY16" fmla="*/ 2398392 h 2414814"/>
              <a:gd name="connsiteX17" fmla="*/ 76550 w 801497"/>
              <a:gd name="connsiteY17" fmla="*/ 2208822 h 2414814"/>
              <a:gd name="connsiteX18" fmla="*/ 43096 w 801497"/>
              <a:gd name="connsiteY18" fmla="*/ 1930041 h 2414814"/>
              <a:gd name="connsiteX19" fmla="*/ 98852 w 801497"/>
              <a:gd name="connsiteY19" fmla="*/ 1495144 h 2414814"/>
              <a:gd name="connsiteX20" fmla="*/ 76550 w 801497"/>
              <a:gd name="connsiteY20" fmla="*/ 1104851 h 2414814"/>
              <a:gd name="connsiteX21" fmla="*/ 65399 w 801497"/>
              <a:gd name="connsiteY21" fmla="*/ 814919 h 2414814"/>
              <a:gd name="connsiteX22" fmla="*/ 54247 w 801497"/>
              <a:gd name="connsiteY22" fmla="*/ 614197 h 2414814"/>
              <a:gd name="connsiteX23" fmla="*/ 9643 w 801497"/>
              <a:gd name="connsiteY23" fmla="*/ 446929 h 2414814"/>
              <a:gd name="connsiteX24" fmla="*/ 9643 w 801497"/>
              <a:gd name="connsiteY24" fmla="*/ 223905 h 2414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01497" h="2414814">
                <a:moveTo>
                  <a:pt x="9643" y="223905"/>
                </a:moveTo>
                <a:cubicBezTo>
                  <a:pt x="28228" y="173725"/>
                  <a:pt x="89560" y="160714"/>
                  <a:pt x="121155" y="145846"/>
                </a:cubicBezTo>
                <a:cubicBezTo>
                  <a:pt x="152750" y="130978"/>
                  <a:pt x="160184" y="158856"/>
                  <a:pt x="199213" y="134695"/>
                </a:cubicBezTo>
                <a:cubicBezTo>
                  <a:pt x="238242" y="110534"/>
                  <a:pt x="299574" y="10173"/>
                  <a:pt x="355330" y="880"/>
                </a:cubicBezTo>
                <a:cubicBezTo>
                  <a:pt x="411086" y="-8413"/>
                  <a:pt x="479852" y="58495"/>
                  <a:pt x="533750" y="78939"/>
                </a:cubicBezTo>
                <a:cubicBezTo>
                  <a:pt x="587648" y="99383"/>
                  <a:pt x="641545" y="86373"/>
                  <a:pt x="678716" y="123544"/>
                </a:cubicBezTo>
                <a:cubicBezTo>
                  <a:pt x="715887" y="160715"/>
                  <a:pt x="736330" y="246207"/>
                  <a:pt x="756774" y="301963"/>
                </a:cubicBezTo>
                <a:cubicBezTo>
                  <a:pt x="777218" y="357719"/>
                  <a:pt x="799520" y="404182"/>
                  <a:pt x="801379" y="458080"/>
                </a:cubicBezTo>
                <a:cubicBezTo>
                  <a:pt x="803238" y="511978"/>
                  <a:pt x="782794" y="575169"/>
                  <a:pt x="767926" y="625349"/>
                </a:cubicBezTo>
                <a:cubicBezTo>
                  <a:pt x="753058" y="675530"/>
                  <a:pt x="728896" y="701549"/>
                  <a:pt x="712169" y="759163"/>
                </a:cubicBezTo>
                <a:cubicBezTo>
                  <a:pt x="695442" y="816777"/>
                  <a:pt x="684292" y="891119"/>
                  <a:pt x="667565" y="971036"/>
                </a:cubicBezTo>
                <a:cubicBezTo>
                  <a:pt x="650838" y="1050953"/>
                  <a:pt x="630394" y="1134588"/>
                  <a:pt x="611808" y="1238666"/>
                </a:cubicBezTo>
                <a:cubicBezTo>
                  <a:pt x="593223" y="1342744"/>
                  <a:pt x="578354" y="1456115"/>
                  <a:pt x="556052" y="1595505"/>
                </a:cubicBezTo>
                <a:cubicBezTo>
                  <a:pt x="533750" y="1734895"/>
                  <a:pt x="496579" y="1967212"/>
                  <a:pt x="477994" y="2075007"/>
                </a:cubicBezTo>
                <a:cubicBezTo>
                  <a:pt x="459409" y="2182802"/>
                  <a:pt x="476135" y="2190236"/>
                  <a:pt x="444540" y="2242275"/>
                </a:cubicBezTo>
                <a:cubicBezTo>
                  <a:pt x="412945" y="2294314"/>
                  <a:pt x="329311" y="2361222"/>
                  <a:pt x="288423" y="2387241"/>
                </a:cubicBezTo>
                <a:cubicBezTo>
                  <a:pt x="247535" y="2413260"/>
                  <a:pt x="234525" y="2428128"/>
                  <a:pt x="199213" y="2398392"/>
                </a:cubicBezTo>
                <a:cubicBezTo>
                  <a:pt x="163901" y="2368656"/>
                  <a:pt x="102569" y="2286880"/>
                  <a:pt x="76550" y="2208822"/>
                </a:cubicBezTo>
                <a:cubicBezTo>
                  <a:pt x="50531" y="2130764"/>
                  <a:pt x="39379" y="2048987"/>
                  <a:pt x="43096" y="1930041"/>
                </a:cubicBezTo>
                <a:cubicBezTo>
                  <a:pt x="46813" y="1811095"/>
                  <a:pt x="93276" y="1632676"/>
                  <a:pt x="98852" y="1495144"/>
                </a:cubicBezTo>
                <a:cubicBezTo>
                  <a:pt x="104428" y="1357612"/>
                  <a:pt x="82125" y="1218222"/>
                  <a:pt x="76550" y="1104851"/>
                </a:cubicBezTo>
                <a:cubicBezTo>
                  <a:pt x="70975" y="991480"/>
                  <a:pt x="69116" y="896695"/>
                  <a:pt x="65399" y="814919"/>
                </a:cubicBezTo>
                <a:cubicBezTo>
                  <a:pt x="61682" y="733143"/>
                  <a:pt x="63540" y="675529"/>
                  <a:pt x="54247" y="614197"/>
                </a:cubicBezTo>
                <a:cubicBezTo>
                  <a:pt x="44954" y="552865"/>
                  <a:pt x="15218" y="511978"/>
                  <a:pt x="9643" y="446929"/>
                </a:cubicBezTo>
                <a:cubicBezTo>
                  <a:pt x="4068" y="381880"/>
                  <a:pt x="-8942" y="274085"/>
                  <a:pt x="9643" y="223905"/>
                </a:cubicBezTo>
                <a:close/>
              </a:path>
            </a:pathLst>
          </a:cu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リーフォーム 6">
            <a:extLst>
              <a:ext uri="{FF2B5EF4-FFF2-40B4-BE49-F238E27FC236}">
                <a16:creationId xmlns:a16="http://schemas.microsoft.com/office/drawing/2014/main" id="{0F33394E-46D4-3CEF-90A2-A8383A1FAC5D}"/>
              </a:ext>
            </a:extLst>
          </p:cNvPr>
          <p:cNvSpPr/>
          <p:nvPr/>
        </p:nvSpPr>
        <p:spPr>
          <a:xfrm>
            <a:off x="1018203" y="3099271"/>
            <a:ext cx="844346" cy="945417"/>
          </a:xfrm>
          <a:custGeom>
            <a:avLst/>
            <a:gdLst>
              <a:gd name="connsiteX0" fmla="*/ 55834 w 1336991"/>
              <a:gd name="connsiteY0" fmla="*/ 5604 h 1683559"/>
              <a:gd name="connsiteX1" fmla="*/ 434976 w 1336991"/>
              <a:gd name="connsiteY1" fmla="*/ 50209 h 1683559"/>
              <a:gd name="connsiteX2" fmla="*/ 825269 w 1336991"/>
              <a:gd name="connsiteY2" fmla="*/ 50209 h 1683559"/>
              <a:gd name="connsiteX3" fmla="*/ 1070595 w 1336991"/>
              <a:gd name="connsiteY3" fmla="*/ 61360 h 1683559"/>
              <a:gd name="connsiteX4" fmla="*/ 1327073 w 1336991"/>
              <a:gd name="connsiteY4" fmla="*/ 94814 h 1683559"/>
              <a:gd name="connsiteX5" fmla="*/ 1271317 w 1336991"/>
              <a:gd name="connsiteY5" fmla="*/ 317838 h 1683559"/>
              <a:gd name="connsiteX6" fmla="*/ 1148654 w 1336991"/>
              <a:gd name="connsiteY6" fmla="*/ 585467 h 1683559"/>
              <a:gd name="connsiteX7" fmla="*/ 1059444 w 1336991"/>
              <a:gd name="connsiteY7" fmla="*/ 920004 h 1683559"/>
              <a:gd name="connsiteX8" fmla="*/ 836420 w 1336991"/>
              <a:gd name="connsiteY8" fmla="*/ 1310297 h 1683559"/>
              <a:gd name="connsiteX9" fmla="*/ 401522 w 1336991"/>
              <a:gd name="connsiteY9" fmla="*/ 1611380 h 1683559"/>
              <a:gd name="connsiteX10" fmla="*/ 256556 w 1336991"/>
              <a:gd name="connsiteY10" fmla="*/ 1667136 h 1683559"/>
              <a:gd name="connsiteX11" fmla="*/ 55834 w 1336991"/>
              <a:gd name="connsiteY11" fmla="*/ 1377204 h 1683559"/>
              <a:gd name="connsiteX12" fmla="*/ 78 w 1336991"/>
              <a:gd name="connsiteY12" fmla="*/ 853097 h 1683559"/>
              <a:gd name="connsiteX13" fmla="*/ 44683 w 1336991"/>
              <a:gd name="connsiteY13" fmla="*/ 451653 h 1683559"/>
              <a:gd name="connsiteX14" fmla="*/ 89288 w 1336991"/>
              <a:gd name="connsiteY14" fmla="*/ 195175 h 1683559"/>
              <a:gd name="connsiteX15" fmla="*/ 55834 w 1336991"/>
              <a:gd name="connsiteY15" fmla="*/ 5604 h 1683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6991" h="1683559">
                <a:moveTo>
                  <a:pt x="55834" y="5604"/>
                </a:moveTo>
                <a:cubicBezTo>
                  <a:pt x="113449" y="-18557"/>
                  <a:pt x="306737" y="42775"/>
                  <a:pt x="434976" y="50209"/>
                </a:cubicBezTo>
                <a:cubicBezTo>
                  <a:pt x="563215" y="57643"/>
                  <a:pt x="719333" y="48351"/>
                  <a:pt x="825269" y="50209"/>
                </a:cubicBezTo>
                <a:cubicBezTo>
                  <a:pt x="931206" y="52068"/>
                  <a:pt x="986961" y="53926"/>
                  <a:pt x="1070595" y="61360"/>
                </a:cubicBezTo>
                <a:cubicBezTo>
                  <a:pt x="1154229" y="68794"/>
                  <a:pt x="1293619" y="52068"/>
                  <a:pt x="1327073" y="94814"/>
                </a:cubicBezTo>
                <a:cubicBezTo>
                  <a:pt x="1360527" y="137560"/>
                  <a:pt x="1301054" y="236062"/>
                  <a:pt x="1271317" y="317838"/>
                </a:cubicBezTo>
                <a:cubicBezTo>
                  <a:pt x="1241580" y="399614"/>
                  <a:pt x="1183966" y="485106"/>
                  <a:pt x="1148654" y="585467"/>
                </a:cubicBezTo>
                <a:cubicBezTo>
                  <a:pt x="1113342" y="685828"/>
                  <a:pt x="1111483" y="799199"/>
                  <a:pt x="1059444" y="920004"/>
                </a:cubicBezTo>
                <a:cubicBezTo>
                  <a:pt x="1007405" y="1040809"/>
                  <a:pt x="946074" y="1195068"/>
                  <a:pt x="836420" y="1310297"/>
                </a:cubicBezTo>
                <a:cubicBezTo>
                  <a:pt x="726766" y="1425526"/>
                  <a:pt x="498166" y="1551907"/>
                  <a:pt x="401522" y="1611380"/>
                </a:cubicBezTo>
                <a:cubicBezTo>
                  <a:pt x="304878" y="1670853"/>
                  <a:pt x="314171" y="1706165"/>
                  <a:pt x="256556" y="1667136"/>
                </a:cubicBezTo>
                <a:cubicBezTo>
                  <a:pt x="198941" y="1628107"/>
                  <a:pt x="98580" y="1512877"/>
                  <a:pt x="55834" y="1377204"/>
                </a:cubicBezTo>
                <a:cubicBezTo>
                  <a:pt x="13088" y="1241531"/>
                  <a:pt x="1936" y="1007355"/>
                  <a:pt x="78" y="853097"/>
                </a:cubicBezTo>
                <a:cubicBezTo>
                  <a:pt x="-1780" y="698839"/>
                  <a:pt x="29815" y="561307"/>
                  <a:pt x="44683" y="451653"/>
                </a:cubicBezTo>
                <a:cubicBezTo>
                  <a:pt x="59551" y="341999"/>
                  <a:pt x="81854" y="265799"/>
                  <a:pt x="89288" y="195175"/>
                </a:cubicBezTo>
                <a:cubicBezTo>
                  <a:pt x="96722" y="124551"/>
                  <a:pt x="-1781" y="29765"/>
                  <a:pt x="55834" y="5604"/>
                </a:cubicBezTo>
                <a:close/>
              </a:path>
            </a:pathLst>
          </a:cu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リーフォーム 7">
            <a:extLst>
              <a:ext uri="{FF2B5EF4-FFF2-40B4-BE49-F238E27FC236}">
                <a16:creationId xmlns:a16="http://schemas.microsoft.com/office/drawing/2014/main" id="{5CF3C15F-44C2-5083-4632-443A92DB1325}"/>
              </a:ext>
            </a:extLst>
          </p:cNvPr>
          <p:cNvSpPr/>
          <p:nvPr/>
        </p:nvSpPr>
        <p:spPr>
          <a:xfrm>
            <a:off x="1901392" y="2830323"/>
            <a:ext cx="932875" cy="537897"/>
          </a:xfrm>
          <a:custGeom>
            <a:avLst/>
            <a:gdLst>
              <a:gd name="connsiteX0" fmla="*/ 78613 w 1439791"/>
              <a:gd name="connsiteY0" fmla="*/ 746445 h 877368"/>
              <a:gd name="connsiteX1" fmla="*/ 491208 w 1439791"/>
              <a:gd name="connsiteY1" fmla="*/ 802201 h 877368"/>
              <a:gd name="connsiteX2" fmla="*/ 691930 w 1439791"/>
              <a:gd name="connsiteY2" fmla="*/ 869108 h 877368"/>
              <a:gd name="connsiteX3" fmla="*/ 881501 w 1439791"/>
              <a:gd name="connsiteY3" fmla="*/ 846806 h 877368"/>
              <a:gd name="connsiteX4" fmla="*/ 1327550 w 1439791"/>
              <a:gd name="connsiteY4" fmla="*/ 846806 h 877368"/>
              <a:gd name="connsiteX5" fmla="*/ 1361003 w 1439791"/>
              <a:gd name="connsiteY5" fmla="*/ 846806 h 877368"/>
              <a:gd name="connsiteX6" fmla="*/ 1439062 w 1439791"/>
              <a:gd name="connsiteY6" fmla="*/ 434211 h 877368"/>
              <a:gd name="connsiteX7" fmla="*/ 1383306 w 1439791"/>
              <a:gd name="connsiteY7" fmla="*/ 155430 h 877368"/>
              <a:gd name="connsiteX8" fmla="*/ 1137979 w 1439791"/>
              <a:gd name="connsiteY8" fmla="*/ 66221 h 877368"/>
              <a:gd name="connsiteX9" fmla="*/ 836896 w 1439791"/>
              <a:gd name="connsiteY9" fmla="*/ 88523 h 877368"/>
              <a:gd name="connsiteX10" fmla="*/ 691930 w 1439791"/>
              <a:gd name="connsiteY10" fmla="*/ 10465 h 877368"/>
              <a:gd name="connsiteX11" fmla="*/ 480057 w 1439791"/>
              <a:gd name="connsiteY11" fmla="*/ 10465 h 877368"/>
              <a:gd name="connsiteX12" fmla="*/ 335091 w 1439791"/>
              <a:gd name="connsiteY12" fmla="*/ 99674 h 877368"/>
              <a:gd name="connsiteX13" fmla="*/ 167823 w 1439791"/>
              <a:gd name="connsiteY13" fmla="*/ 110826 h 877368"/>
              <a:gd name="connsiteX14" fmla="*/ 78613 w 1439791"/>
              <a:gd name="connsiteY14" fmla="*/ 255791 h 877368"/>
              <a:gd name="connsiteX15" fmla="*/ 554 w 1439791"/>
              <a:gd name="connsiteY15" fmla="*/ 434211 h 877368"/>
              <a:gd name="connsiteX16" fmla="*/ 78613 w 1439791"/>
              <a:gd name="connsiteY16" fmla="*/ 746445 h 877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39791" h="877368">
                <a:moveTo>
                  <a:pt x="78613" y="746445"/>
                </a:moveTo>
                <a:cubicBezTo>
                  <a:pt x="160389" y="807777"/>
                  <a:pt x="388988" y="781757"/>
                  <a:pt x="491208" y="802201"/>
                </a:cubicBezTo>
                <a:cubicBezTo>
                  <a:pt x="593428" y="822645"/>
                  <a:pt x="626881" y="861674"/>
                  <a:pt x="691930" y="869108"/>
                </a:cubicBezTo>
                <a:cubicBezTo>
                  <a:pt x="756979" y="876542"/>
                  <a:pt x="775564" y="850523"/>
                  <a:pt x="881501" y="846806"/>
                </a:cubicBezTo>
                <a:cubicBezTo>
                  <a:pt x="987438" y="843089"/>
                  <a:pt x="1327550" y="846806"/>
                  <a:pt x="1327550" y="846806"/>
                </a:cubicBezTo>
                <a:cubicBezTo>
                  <a:pt x="1407467" y="846806"/>
                  <a:pt x="1342418" y="915572"/>
                  <a:pt x="1361003" y="846806"/>
                </a:cubicBezTo>
                <a:cubicBezTo>
                  <a:pt x="1379588" y="778040"/>
                  <a:pt x="1435345" y="549440"/>
                  <a:pt x="1439062" y="434211"/>
                </a:cubicBezTo>
                <a:cubicBezTo>
                  <a:pt x="1442779" y="318982"/>
                  <a:pt x="1433487" y="216762"/>
                  <a:pt x="1383306" y="155430"/>
                </a:cubicBezTo>
                <a:cubicBezTo>
                  <a:pt x="1333126" y="94098"/>
                  <a:pt x="1229047" y="77372"/>
                  <a:pt x="1137979" y="66221"/>
                </a:cubicBezTo>
                <a:cubicBezTo>
                  <a:pt x="1046911" y="55070"/>
                  <a:pt x="911237" y="97816"/>
                  <a:pt x="836896" y="88523"/>
                </a:cubicBezTo>
                <a:cubicBezTo>
                  <a:pt x="762555" y="79230"/>
                  <a:pt x="751403" y="23475"/>
                  <a:pt x="691930" y="10465"/>
                </a:cubicBezTo>
                <a:cubicBezTo>
                  <a:pt x="632457" y="-2545"/>
                  <a:pt x="539530" y="-4403"/>
                  <a:pt x="480057" y="10465"/>
                </a:cubicBezTo>
                <a:cubicBezTo>
                  <a:pt x="420584" y="25333"/>
                  <a:pt x="387130" y="82947"/>
                  <a:pt x="335091" y="99674"/>
                </a:cubicBezTo>
                <a:cubicBezTo>
                  <a:pt x="283052" y="116401"/>
                  <a:pt x="210569" y="84807"/>
                  <a:pt x="167823" y="110826"/>
                </a:cubicBezTo>
                <a:cubicBezTo>
                  <a:pt x="125077" y="136845"/>
                  <a:pt x="106491" y="201894"/>
                  <a:pt x="78613" y="255791"/>
                </a:cubicBezTo>
                <a:cubicBezTo>
                  <a:pt x="50735" y="309688"/>
                  <a:pt x="2412" y="356152"/>
                  <a:pt x="554" y="434211"/>
                </a:cubicBezTo>
                <a:cubicBezTo>
                  <a:pt x="-1305" y="512270"/>
                  <a:pt x="-3163" y="685113"/>
                  <a:pt x="78613" y="746445"/>
                </a:cubicBezTo>
                <a:close/>
              </a:path>
            </a:pathLst>
          </a:cu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リーフォーム 8">
            <a:extLst>
              <a:ext uri="{FF2B5EF4-FFF2-40B4-BE49-F238E27FC236}">
                <a16:creationId xmlns:a16="http://schemas.microsoft.com/office/drawing/2014/main" id="{84D6EE23-7333-FC06-E35D-2C5928D51151}"/>
              </a:ext>
            </a:extLst>
          </p:cNvPr>
          <p:cNvSpPr/>
          <p:nvPr/>
        </p:nvSpPr>
        <p:spPr>
          <a:xfrm>
            <a:off x="2819605" y="2829189"/>
            <a:ext cx="534423" cy="511406"/>
          </a:xfrm>
          <a:custGeom>
            <a:avLst/>
            <a:gdLst>
              <a:gd name="connsiteX0" fmla="*/ 99958 w 824824"/>
              <a:gd name="connsiteY0" fmla="*/ 781749 h 834158"/>
              <a:gd name="connsiteX1" fmla="*/ 401041 w 824824"/>
              <a:gd name="connsiteY1" fmla="*/ 826354 h 834158"/>
              <a:gd name="connsiteX2" fmla="*/ 679822 w 824824"/>
              <a:gd name="connsiteY2" fmla="*/ 826354 h 834158"/>
              <a:gd name="connsiteX3" fmla="*/ 735578 w 824824"/>
              <a:gd name="connsiteY3" fmla="*/ 748295 h 834158"/>
              <a:gd name="connsiteX4" fmla="*/ 824787 w 824824"/>
              <a:gd name="connsiteY4" fmla="*/ 469515 h 834158"/>
              <a:gd name="connsiteX5" fmla="*/ 724426 w 824824"/>
              <a:gd name="connsiteY5" fmla="*/ 190734 h 834158"/>
              <a:gd name="connsiteX6" fmla="*/ 579461 w 824824"/>
              <a:gd name="connsiteY6" fmla="*/ 90373 h 834158"/>
              <a:gd name="connsiteX7" fmla="*/ 501402 w 824824"/>
              <a:gd name="connsiteY7" fmla="*/ 90373 h 834158"/>
              <a:gd name="connsiteX8" fmla="*/ 367587 w 824824"/>
              <a:gd name="connsiteY8" fmla="*/ 1164 h 834158"/>
              <a:gd name="connsiteX9" fmla="*/ 244924 w 824824"/>
              <a:gd name="connsiteY9" fmla="*/ 45768 h 834158"/>
              <a:gd name="connsiteX10" fmla="*/ 166865 w 824824"/>
              <a:gd name="connsiteY10" fmla="*/ 134978 h 834158"/>
              <a:gd name="connsiteX11" fmla="*/ 10748 w 824824"/>
              <a:gd name="connsiteY11" fmla="*/ 201885 h 834158"/>
              <a:gd name="connsiteX12" fmla="*/ 21900 w 824824"/>
              <a:gd name="connsiteY12" fmla="*/ 491817 h 834158"/>
              <a:gd name="connsiteX13" fmla="*/ 88807 w 824824"/>
              <a:gd name="connsiteY13" fmla="*/ 714842 h 834158"/>
              <a:gd name="connsiteX14" fmla="*/ 99958 w 824824"/>
              <a:gd name="connsiteY14" fmla="*/ 781749 h 83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24824" h="834158">
                <a:moveTo>
                  <a:pt x="99958" y="781749"/>
                </a:moveTo>
                <a:cubicBezTo>
                  <a:pt x="151997" y="800334"/>
                  <a:pt x="304397" y="818920"/>
                  <a:pt x="401041" y="826354"/>
                </a:cubicBezTo>
                <a:cubicBezTo>
                  <a:pt x="497685" y="833788"/>
                  <a:pt x="624066" y="839364"/>
                  <a:pt x="679822" y="826354"/>
                </a:cubicBezTo>
                <a:cubicBezTo>
                  <a:pt x="735578" y="813344"/>
                  <a:pt x="711417" y="807768"/>
                  <a:pt x="735578" y="748295"/>
                </a:cubicBezTo>
                <a:cubicBezTo>
                  <a:pt x="759739" y="688822"/>
                  <a:pt x="826646" y="562442"/>
                  <a:pt x="824787" y="469515"/>
                </a:cubicBezTo>
                <a:cubicBezTo>
                  <a:pt x="822928" y="376588"/>
                  <a:pt x="765314" y="253924"/>
                  <a:pt x="724426" y="190734"/>
                </a:cubicBezTo>
                <a:cubicBezTo>
                  <a:pt x="683538" y="127544"/>
                  <a:pt x="616632" y="107100"/>
                  <a:pt x="579461" y="90373"/>
                </a:cubicBezTo>
                <a:cubicBezTo>
                  <a:pt x="542290" y="73646"/>
                  <a:pt x="536714" y="105241"/>
                  <a:pt x="501402" y="90373"/>
                </a:cubicBezTo>
                <a:cubicBezTo>
                  <a:pt x="466090" y="75505"/>
                  <a:pt x="410333" y="8598"/>
                  <a:pt x="367587" y="1164"/>
                </a:cubicBezTo>
                <a:cubicBezTo>
                  <a:pt x="324841" y="-6270"/>
                  <a:pt x="278378" y="23466"/>
                  <a:pt x="244924" y="45768"/>
                </a:cubicBezTo>
                <a:cubicBezTo>
                  <a:pt x="211470" y="68070"/>
                  <a:pt x="205894" y="108959"/>
                  <a:pt x="166865" y="134978"/>
                </a:cubicBezTo>
                <a:cubicBezTo>
                  <a:pt x="127836" y="160997"/>
                  <a:pt x="34909" y="142412"/>
                  <a:pt x="10748" y="201885"/>
                </a:cubicBezTo>
                <a:cubicBezTo>
                  <a:pt x="-13413" y="261358"/>
                  <a:pt x="8890" y="406324"/>
                  <a:pt x="21900" y="491817"/>
                </a:cubicBezTo>
                <a:cubicBezTo>
                  <a:pt x="34910" y="577310"/>
                  <a:pt x="73939" y="664661"/>
                  <a:pt x="88807" y="714842"/>
                </a:cubicBezTo>
                <a:cubicBezTo>
                  <a:pt x="103675" y="765023"/>
                  <a:pt x="47919" y="763164"/>
                  <a:pt x="99958" y="781749"/>
                </a:cubicBezTo>
                <a:close/>
              </a:path>
            </a:pathLst>
          </a:cu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リーフォーム 9">
            <a:extLst>
              <a:ext uri="{FF2B5EF4-FFF2-40B4-BE49-F238E27FC236}">
                <a16:creationId xmlns:a16="http://schemas.microsoft.com/office/drawing/2014/main" id="{898B41DA-6E6B-13B4-4ACB-EF8FC40528E7}"/>
              </a:ext>
            </a:extLst>
          </p:cNvPr>
          <p:cNvSpPr/>
          <p:nvPr/>
        </p:nvSpPr>
        <p:spPr>
          <a:xfrm>
            <a:off x="3346296" y="2842142"/>
            <a:ext cx="489057" cy="1492532"/>
          </a:xfrm>
          <a:custGeom>
            <a:avLst/>
            <a:gdLst>
              <a:gd name="connsiteX0" fmla="*/ 126058 w 754806"/>
              <a:gd name="connsiteY0" fmla="*/ 803677 h 2434480"/>
              <a:gd name="connsiteX1" fmla="*/ 47999 w 754806"/>
              <a:gd name="connsiteY1" fmla="*/ 658712 h 2434480"/>
              <a:gd name="connsiteX2" fmla="*/ 14545 w 754806"/>
              <a:gd name="connsiteY2" fmla="*/ 446838 h 2434480"/>
              <a:gd name="connsiteX3" fmla="*/ 14545 w 754806"/>
              <a:gd name="connsiteY3" fmla="*/ 234965 h 2434480"/>
              <a:gd name="connsiteX4" fmla="*/ 192965 w 754806"/>
              <a:gd name="connsiteY4" fmla="*/ 78848 h 2434480"/>
              <a:gd name="connsiteX5" fmla="*/ 404838 w 754806"/>
              <a:gd name="connsiteY5" fmla="*/ 790 h 2434480"/>
              <a:gd name="connsiteX6" fmla="*/ 661316 w 754806"/>
              <a:gd name="connsiteY6" fmla="*/ 123453 h 2434480"/>
              <a:gd name="connsiteX7" fmla="*/ 750526 w 754806"/>
              <a:gd name="connsiteY7" fmla="*/ 301873 h 2434480"/>
              <a:gd name="connsiteX8" fmla="*/ 739375 w 754806"/>
              <a:gd name="connsiteY8" fmla="*/ 614107 h 2434480"/>
              <a:gd name="connsiteX9" fmla="*/ 728224 w 754806"/>
              <a:gd name="connsiteY9" fmla="*/ 1071307 h 2434480"/>
              <a:gd name="connsiteX10" fmla="*/ 661316 w 754806"/>
              <a:gd name="connsiteY10" fmla="*/ 1628868 h 2434480"/>
              <a:gd name="connsiteX11" fmla="*/ 661316 w 754806"/>
              <a:gd name="connsiteY11" fmla="*/ 2030312 h 2434480"/>
              <a:gd name="connsiteX12" fmla="*/ 572106 w 754806"/>
              <a:gd name="connsiteY12" fmla="*/ 2342546 h 2434480"/>
              <a:gd name="connsiteX13" fmla="*/ 415989 w 754806"/>
              <a:gd name="connsiteY13" fmla="*/ 2431755 h 2434480"/>
              <a:gd name="connsiteX14" fmla="*/ 326780 w 754806"/>
              <a:gd name="connsiteY14" fmla="*/ 2387151 h 2434480"/>
              <a:gd name="connsiteX15" fmla="*/ 293326 w 754806"/>
              <a:gd name="connsiteY15" fmla="*/ 2152975 h 2434480"/>
              <a:gd name="connsiteX16" fmla="*/ 248721 w 754806"/>
              <a:gd name="connsiteY16" fmla="*/ 1729229 h 2434480"/>
              <a:gd name="connsiteX17" fmla="*/ 192965 w 754806"/>
              <a:gd name="connsiteY17" fmla="*/ 1316633 h 2434480"/>
              <a:gd name="connsiteX18" fmla="*/ 159511 w 754806"/>
              <a:gd name="connsiteY18" fmla="*/ 970946 h 2434480"/>
              <a:gd name="connsiteX19" fmla="*/ 126058 w 754806"/>
              <a:gd name="connsiteY19" fmla="*/ 803677 h 243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54806" h="2434480">
                <a:moveTo>
                  <a:pt x="126058" y="803677"/>
                </a:moveTo>
                <a:cubicBezTo>
                  <a:pt x="107473" y="751638"/>
                  <a:pt x="66584" y="718185"/>
                  <a:pt x="47999" y="658712"/>
                </a:cubicBezTo>
                <a:cubicBezTo>
                  <a:pt x="29413" y="599239"/>
                  <a:pt x="20121" y="517462"/>
                  <a:pt x="14545" y="446838"/>
                </a:cubicBezTo>
                <a:cubicBezTo>
                  <a:pt x="8969" y="376213"/>
                  <a:pt x="-15192" y="296297"/>
                  <a:pt x="14545" y="234965"/>
                </a:cubicBezTo>
                <a:cubicBezTo>
                  <a:pt x="44282" y="173633"/>
                  <a:pt x="127916" y="117877"/>
                  <a:pt x="192965" y="78848"/>
                </a:cubicBezTo>
                <a:cubicBezTo>
                  <a:pt x="258014" y="39819"/>
                  <a:pt x="326780" y="-6644"/>
                  <a:pt x="404838" y="790"/>
                </a:cubicBezTo>
                <a:cubicBezTo>
                  <a:pt x="482897" y="8224"/>
                  <a:pt x="603701" y="73273"/>
                  <a:pt x="661316" y="123453"/>
                </a:cubicBezTo>
                <a:cubicBezTo>
                  <a:pt x="718931" y="173633"/>
                  <a:pt x="737516" y="220097"/>
                  <a:pt x="750526" y="301873"/>
                </a:cubicBezTo>
                <a:cubicBezTo>
                  <a:pt x="763536" y="383649"/>
                  <a:pt x="743092" y="485868"/>
                  <a:pt x="739375" y="614107"/>
                </a:cubicBezTo>
                <a:cubicBezTo>
                  <a:pt x="735658" y="742346"/>
                  <a:pt x="741234" y="902180"/>
                  <a:pt x="728224" y="1071307"/>
                </a:cubicBezTo>
                <a:cubicBezTo>
                  <a:pt x="715214" y="1240434"/>
                  <a:pt x="672467" y="1469034"/>
                  <a:pt x="661316" y="1628868"/>
                </a:cubicBezTo>
                <a:cubicBezTo>
                  <a:pt x="650165" y="1788702"/>
                  <a:pt x="676184" y="1911366"/>
                  <a:pt x="661316" y="2030312"/>
                </a:cubicBezTo>
                <a:cubicBezTo>
                  <a:pt x="646448" y="2149258"/>
                  <a:pt x="612994" y="2275639"/>
                  <a:pt x="572106" y="2342546"/>
                </a:cubicBezTo>
                <a:cubicBezTo>
                  <a:pt x="531218" y="2409453"/>
                  <a:pt x="456877" y="2424321"/>
                  <a:pt x="415989" y="2431755"/>
                </a:cubicBezTo>
                <a:cubicBezTo>
                  <a:pt x="375101" y="2439189"/>
                  <a:pt x="347224" y="2433614"/>
                  <a:pt x="326780" y="2387151"/>
                </a:cubicBezTo>
                <a:cubicBezTo>
                  <a:pt x="306336" y="2340688"/>
                  <a:pt x="306336" y="2262629"/>
                  <a:pt x="293326" y="2152975"/>
                </a:cubicBezTo>
                <a:cubicBezTo>
                  <a:pt x="280316" y="2043321"/>
                  <a:pt x="265448" y="1868619"/>
                  <a:pt x="248721" y="1729229"/>
                </a:cubicBezTo>
                <a:cubicBezTo>
                  <a:pt x="231994" y="1589839"/>
                  <a:pt x="207833" y="1443013"/>
                  <a:pt x="192965" y="1316633"/>
                </a:cubicBezTo>
                <a:cubicBezTo>
                  <a:pt x="178097" y="1190253"/>
                  <a:pt x="166945" y="1054580"/>
                  <a:pt x="159511" y="970946"/>
                </a:cubicBezTo>
                <a:cubicBezTo>
                  <a:pt x="152077" y="887312"/>
                  <a:pt x="144643" y="855716"/>
                  <a:pt x="126058" y="803677"/>
                </a:cubicBezTo>
                <a:close/>
              </a:path>
            </a:pathLst>
          </a:cu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リーフォーム 10">
            <a:extLst>
              <a:ext uri="{FF2B5EF4-FFF2-40B4-BE49-F238E27FC236}">
                <a16:creationId xmlns:a16="http://schemas.microsoft.com/office/drawing/2014/main" id="{0F5D0A21-1038-02B8-0610-B9BB791A9E0B}"/>
              </a:ext>
            </a:extLst>
          </p:cNvPr>
          <p:cNvSpPr/>
          <p:nvPr/>
        </p:nvSpPr>
        <p:spPr>
          <a:xfrm>
            <a:off x="3346604" y="2841784"/>
            <a:ext cx="524218" cy="497884"/>
          </a:xfrm>
          <a:custGeom>
            <a:avLst/>
            <a:gdLst>
              <a:gd name="connsiteX0" fmla="*/ 115450 w 809074"/>
              <a:gd name="connsiteY0" fmla="*/ 761206 h 812102"/>
              <a:gd name="connsiteX1" fmla="*/ 327323 w 809074"/>
              <a:gd name="connsiteY1" fmla="*/ 805811 h 812102"/>
              <a:gd name="connsiteX2" fmla="*/ 483440 w 809074"/>
              <a:gd name="connsiteY2" fmla="*/ 805811 h 812102"/>
              <a:gd name="connsiteX3" fmla="*/ 695314 w 809074"/>
              <a:gd name="connsiteY3" fmla="*/ 750055 h 812102"/>
              <a:gd name="connsiteX4" fmla="*/ 751070 w 809074"/>
              <a:gd name="connsiteY4" fmla="*/ 660845 h 812102"/>
              <a:gd name="connsiteX5" fmla="*/ 795675 w 809074"/>
              <a:gd name="connsiteY5" fmla="*/ 404367 h 812102"/>
              <a:gd name="connsiteX6" fmla="*/ 795675 w 809074"/>
              <a:gd name="connsiteY6" fmla="*/ 259401 h 812102"/>
              <a:gd name="connsiteX7" fmla="*/ 639557 w 809074"/>
              <a:gd name="connsiteY7" fmla="*/ 103284 h 812102"/>
              <a:gd name="connsiteX8" fmla="*/ 427684 w 809074"/>
              <a:gd name="connsiteY8" fmla="*/ 14075 h 812102"/>
              <a:gd name="connsiteX9" fmla="*/ 305021 w 809074"/>
              <a:gd name="connsiteY9" fmla="*/ 14075 h 812102"/>
              <a:gd name="connsiteX10" fmla="*/ 104299 w 809074"/>
              <a:gd name="connsiteY10" fmla="*/ 147889 h 812102"/>
              <a:gd name="connsiteX11" fmla="*/ 3938 w 809074"/>
              <a:gd name="connsiteY11" fmla="*/ 270553 h 812102"/>
              <a:gd name="connsiteX12" fmla="*/ 26240 w 809074"/>
              <a:gd name="connsiteY12" fmla="*/ 493577 h 812102"/>
              <a:gd name="connsiteX13" fmla="*/ 115450 w 809074"/>
              <a:gd name="connsiteY13" fmla="*/ 761206 h 812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09074" h="812102">
                <a:moveTo>
                  <a:pt x="115450" y="761206"/>
                </a:moveTo>
                <a:cubicBezTo>
                  <a:pt x="165630" y="813245"/>
                  <a:pt x="265991" y="798377"/>
                  <a:pt x="327323" y="805811"/>
                </a:cubicBezTo>
                <a:cubicBezTo>
                  <a:pt x="388655" y="813245"/>
                  <a:pt x="422108" y="815104"/>
                  <a:pt x="483440" y="805811"/>
                </a:cubicBezTo>
                <a:cubicBezTo>
                  <a:pt x="544772" y="796518"/>
                  <a:pt x="650709" y="774216"/>
                  <a:pt x="695314" y="750055"/>
                </a:cubicBezTo>
                <a:cubicBezTo>
                  <a:pt x="739919" y="725894"/>
                  <a:pt x="734343" y="718460"/>
                  <a:pt x="751070" y="660845"/>
                </a:cubicBezTo>
                <a:cubicBezTo>
                  <a:pt x="767797" y="603230"/>
                  <a:pt x="788241" y="471274"/>
                  <a:pt x="795675" y="404367"/>
                </a:cubicBezTo>
                <a:cubicBezTo>
                  <a:pt x="803109" y="337460"/>
                  <a:pt x="821695" y="309581"/>
                  <a:pt x="795675" y="259401"/>
                </a:cubicBezTo>
                <a:cubicBezTo>
                  <a:pt x="769655" y="209221"/>
                  <a:pt x="700889" y="144172"/>
                  <a:pt x="639557" y="103284"/>
                </a:cubicBezTo>
                <a:cubicBezTo>
                  <a:pt x="578225" y="62396"/>
                  <a:pt x="483440" y="28943"/>
                  <a:pt x="427684" y="14075"/>
                </a:cubicBezTo>
                <a:cubicBezTo>
                  <a:pt x="371928" y="-793"/>
                  <a:pt x="358918" y="-8227"/>
                  <a:pt x="305021" y="14075"/>
                </a:cubicBezTo>
                <a:cubicBezTo>
                  <a:pt x="251124" y="36377"/>
                  <a:pt x="154479" y="105143"/>
                  <a:pt x="104299" y="147889"/>
                </a:cubicBezTo>
                <a:cubicBezTo>
                  <a:pt x="54119" y="190635"/>
                  <a:pt x="16948" y="212938"/>
                  <a:pt x="3938" y="270553"/>
                </a:cubicBezTo>
                <a:cubicBezTo>
                  <a:pt x="-9072" y="328168"/>
                  <a:pt x="13230" y="411802"/>
                  <a:pt x="26240" y="493577"/>
                </a:cubicBezTo>
                <a:cubicBezTo>
                  <a:pt x="39250" y="575352"/>
                  <a:pt x="65270" y="709167"/>
                  <a:pt x="115450" y="761206"/>
                </a:cubicBezTo>
                <a:close/>
              </a:path>
            </a:pathLst>
          </a:cu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70E0AC6C-EF03-1C0E-BF91-659623059FD4}"/>
              </a:ext>
            </a:extLst>
          </p:cNvPr>
          <p:cNvSpPr txBox="1"/>
          <p:nvPr/>
        </p:nvSpPr>
        <p:spPr>
          <a:xfrm>
            <a:off x="725214" y="4876800"/>
            <a:ext cx="415498" cy="369332"/>
          </a:xfrm>
          <a:prstGeom prst="rect">
            <a:avLst/>
          </a:prstGeom>
          <a:noFill/>
        </p:spPr>
        <p:txBody>
          <a:bodyPr wrap="none" rtlCol="0">
            <a:spAutoFit/>
          </a:bodyPr>
          <a:lstStyle/>
          <a:p>
            <a:r>
              <a:rPr kumimoji="1" lang="ja-JP" altLang="en-US"/>
              <a:t>奥</a:t>
            </a:r>
          </a:p>
        </p:txBody>
      </p:sp>
      <p:cxnSp>
        <p:nvCxnSpPr>
          <p:cNvPr id="14" name="直線矢印コネクタ 13">
            <a:extLst>
              <a:ext uri="{FF2B5EF4-FFF2-40B4-BE49-F238E27FC236}">
                <a16:creationId xmlns:a16="http://schemas.microsoft.com/office/drawing/2014/main" id="{9B667E93-E0BA-FCA9-08B4-D14D4BFA6590}"/>
              </a:ext>
            </a:extLst>
          </p:cNvPr>
          <p:cNvCxnSpPr/>
          <p:nvPr/>
        </p:nvCxnSpPr>
        <p:spPr>
          <a:xfrm flipH="1">
            <a:off x="1213413" y="5061466"/>
            <a:ext cx="2092787"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6F164664-943F-2B21-888E-8E15DB63FFE7}"/>
              </a:ext>
            </a:extLst>
          </p:cNvPr>
          <p:cNvSpPr txBox="1"/>
          <p:nvPr/>
        </p:nvSpPr>
        <p:spPr>
          <a:xfrm>
            <a:off x="3309215" y="4876800"/>
            <a:ext cx="646331" cy="369332"/>
          </a:xfrm>
          <a:prstGeom prst="rect">
            <a:avLst/>
          </a:prstGeom>
          <a:noFill/>
        </p:spPr>
        <p:txBody>
          <a:bodyPr wrap="none" rtlCol="0">
            <a:spAutoFit/>
          </a:bodyPr>
          <a:lstStyle/>
          <a:p>
            <a:r>
              <a:rPr kumimoji="1" lang="ja-JP" altLang="en-US"/>
              <a:t>手前</a:t>
            </a:r>
          </a:p>
        </p:txBody>
      </p:sp>
      <p:sp>
        <p:nvSpPr>
          <p:cNvPr id="17" name="フリーフォーム 16">
            <a:extLst>
              <a:ext uri="{FF2B5EF4-FFF2-40B4-BE49-F238E27FC236}">
                <a16:creationId xmlns:a16="http://schemas.microsoft.com/office/drawing/2014/main" id="{6456F9FA-E265-E1D7-6918-A94252130574}"/>
              </a:ext>
            </a:extLst>
          </p:cNvPr>
          <p:cNvSpPr/>
          <p:nvPr/>
        </p:nvSpPr>
        <p:spPr>
          <a:xfrm>
            <a:off x="579520" y="2888159"/>
            <a:ext cx="3547789" cy="1815407"/>
          </a:xfrm>
          <a:custGeom>
            <a:avLst/>
            <a:gdLst>
              <a:gd name="connsiteX0" fmla="*/ 147421 w 3547789"/>
              <a:gd name="connsiteY0" fmla="*/ 19250 h 1815407"/>
              <a:gd name="connsiteX1" fmla="*/ 10787 w 3547789"/>
              <a:gd name="connsiteY1" fmla="*/ 1007222 h 1815407"/>
              <a:gd name="connsiteX2" fmla="*/ 63339 w 3547789"/>
              <a:gd name="connsiteY2" fmla="*/ 1606312 h 1815407"/>
              <a:gd name="connsiteX3" fmla="*/ 494263 w 3547789"/>
              <a:gd name="connsiteY3" fmla="*/ 1753457 h 1815407"/>
              <a:gd name="connsiteX4" fmla="*/ 3184911 w 3547789"/>
              <a:gd name="connsiteY4" fmla="*/ 1742946 h 1815407"/>
              <a:gd name="connsiteX5" fmla="*/ 3531752 w 3547789"/>
              <a:gd name="connsiteY5" fmla="*/ 891608 h 1815407"/>
              <a:gd name="connsiteX6" fmla="*/ 3468690 w 3547789"/>
              <a:gd name="connsiteY6" fmla="*/ 366091 h 1815407"/>
              <a:gd name="connsiteX7" fmla="*/ 3279504 w 3547789"/>
              <a:gd name="connsiteY7" fmla="*/ 387112 h 1815407"/>
              <a:gd name="connsiteX8" fmla="*/ 3111339 w 3547789"/>
              <a:gd name="connsiteY8" fmla="*/ 502726 h 1815407"/>
              <a:gd name="connsiteX9" fmla="*/ 2838070 w 3547789"/>
              <a:gd name="connsiteY9" fmla="*/ 408133 h 1815407"/>
              <a:gd name="connsiteX10" fmla="*/ 2764497 w 3547789"/>
              <a:gd name="connsiteY10" fmla="*/ 387112 h 1815407"/>
              <a:gd name="connsiteX11" fmla="*/ 2690925 w 3547789"/>
              <a:gd name="connsiteY11" fmla="*/ 450174 h 1815407"/>
              <a:gd name="connsiteX12" fmla="*/ 2491228 w 3547789"/>
              <a:gd name="connsiteY12" fmla="*/ 450174 h 1815407"/>
              <a:gd name="connsiteX13" fmla="*/ 2323063 w 3547789"/>
              <a:gd name="connsiteY13" fmla="*/ 439664 h 1815407"/>
              <a:gd name="connsiteX14" fmla="*/ 2238980 w 3547789"/>
              <a:gd name="connsiteY14" fmla="*/ 387112 h 1815407"/>
              <a:gd name="connsiteX15" fmla="*/ 2165408 w 3547789"/>
              <a:gd name="connsiteY15" fmla="*/ 481705 h 1815407"/>
              <a:gd name="connsiteX16" fmla="*/ 1829077 w 3547789"/>
              <a:gd name="connsiteY16" fmla="*/ 481705 h 1815407"/>
              <a:gd name="connsiteX17" fmla="*/ 1450704 w 3547789"/>
              <a:gd name="connsiteY17" fmla="*/ 439664 h 1815407"/>
              <a:gd name="connsiteX18" fmla="*/ 1335090 w 3547789"/>
              <a:gd name="connsiteY18" fmla="*/ 418643 h 1815407"/>
              <a:gd name="connsiteX19" fmla="*/ 525794 w 3547789"/>
              <a:gd name="connsiteY19" fmla="*/ 355581 h 1815407"/>
              <a:gd name="connsiteX20" fmla="*/ 147421 w 3547789"/>
              <a:gd name="connsiteY20" fmla="*/ 19250 h 1815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47789" h="1815407">
                <a:moveTo>
                  <a:pt x="147421" y="19250"/>
                </a:moveTo>
                <a:cubicBezTo>
                  <a:pt x="61587" y="127857"/>
                  <a:pt x="24801" y="742712"/>
                  <a:pt x="10787" y="1007222"/>
                </a:cubicBezTo>
                <a:cubicBezTo>
                  <a:pt x="-3227" y="1271732"/>
                  <a:pt x="-17240" y="1481940"/>
                  <a:pt x="63339" y="1606312"/>
                </a:cubicBezTo>
                <a:cubicBezTo>
                  <a:pt x="143918" y="1730684"/>
                  <a:pt x="-25999" y="1730685"/>
                  <a:pt x="494263" y="1753457"/>
                </a:cubicBezTo>
                <a:cubicBezTo>
                  <a:pt x="1014525" y="1776229"/>
                  <a:pt x="2678663" y="1886587"/>
                  <a:pt x="3184911" y="1742946"/>
                </a:cubicBezTo>
                <a:cubicBezTo>
                  <a:pt x="3691159" y="1599305"/>
                  <a:pt x="3484456" y="1121084"/>
                  <a:pt x="3531752" y="891608"/>
                </a:cubicBezTo>
                <a:cubicBezTo>
                  <a:pt x="3579049" y="662132"/>
                  <a:pt x="3510731" y="450174"/>
                  <a:pt x="3468690" y="366091"/>
                </a:cubicBezTo>
                <a:cubicBezTo>
                  <a:pt x="3426649" y="282008"/>
                  <a:pt x="3339062" y="364340"/>
                  <a:pt x="3279504" y="387112"/>
                </a:cubicBezTo>
                <a:cubicBezTo>
                  <a:pt x="3219946" y="409884"/>
                  <a:pt x="3184911" y="499223"/>
                  <a:pt x="3111339" y="502726"/>
                </a:cubicBezTo>
                <a:cubicBezTo>
                  <a:pt x="3037767" y="506230"/>
                  <a:pt x="2838070" y="408133"/>
                  <a:pt x="2838070" y="408133"/>
                </a:cubicBezTo>
                <a:cubicBezTo>
                  <a:pt x="2780263" y="388864"/>
                  <a:pt x="2789021" y="380105"/>
                  <a:pt x="2764497" y="387112"/>
                </a:cubicBezTo>
                <a:cubicBezTo>
                  <a:pt x="2739973" y="394119"/>
                  <a:pt x="2736470" y="439664"/>
                  <a:pt x="2690925" y="450174"/>
                </a:cubicBezTo>
                <a:cubicBezTo>
                  <a:pt x="2645380" y="460684"/>
                  <a:pt x="2552538" y="451926"/>
                  <a:pt x="2491228" y="450174"/>
                </a:cubicBezTo>
                <a:cubicBezTo>
                  <a:pt x="2429918" y="448422"/>
                  <a:pt x="2365104" y="450174"/>
                  <a:pt x="2323063" y="439664"/>
                </a:cubicBezTo>
                <a:cubicBezTo>
                  <a:pt x="2281022" y="429154"/>
                  <a:pt x="2265256" y="380105"/>
                  <a:pt x="2238980" y="387112"/>
                </a:cubicBezTo>
                <a:cubicBezTo>
                  <a:pt x="2212704" y="394119"/>
                  <a:pt x="2233725" y="465940"/>
                  <a:pt x="2165408" y="481705"/>
                </a:cubicBezTo>
                <a:cubicBezTo>
                  <a:pt x="2097091" y="497470"/>
                  <a:pt x="1948194" y="488712"/>
                  <a:pt x="1829077" y="481705"/>
                </a:cubicBezTo>
                <a:cubicBezTo>
                  <a:pt x="1709960" y="474698"/>
                  <a:pt x="1533035" y="450174"/>
                  <a:pt x="1450704" y="439664"/>
                </a:cubicBezTo>
                <a:cubicBezTo>
                  <a:pt x="1368373" y="429154"/>
                  <a:pt x="1489242" y="432657"/>
                  <a:pt x="1335090" y="418643"/>
                </a:cubicBezTo>
                <a:cubicBezTo>
                  <a:pt x="1180938" y="404629"/>
                  <a:pt x="718484" y="416891"/>
                  <a:pt x="525794" y="355581"/>
                </a:cubicBezTo>
                <a:cubicBezTo>
                  <a:pt x="333104" y="294271"/>
                  <a:pt x="233255" y="-89357"/>
                  <a:pt x="147421" y="19250"/>
                </a:cubicBezTo>
                <a:close/>
              </a:path>
            </a:pathLst>
          </a:custGeom>
          <a:solidFill>
            <a:schemeClr val="accent2">
              <a:lumMod val="20000"/>
              <a:lumOff val="80000"/>
              <a:alpha val="51961"/>
            </a:schemeClr>
          </a:solidFill>
          <a:ln>
            <a:solidFill>
              <a:schemeClr val="accent1">
                <a:shade val="15000"/>
                <a:alpha val="65312"/>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矢印コネクタ 12">
            <a:extLst>
              <a:ext uri="{FF2B5EF4-FFF2-40B4-BE49-F238E27FC236}">
                <a16:creationId xmlns:a16="http://schemas.microsoft.com/office/drawing/2014/main" id="{33AF191A-F031-F1DE-5767-7402CC7C073A}"/>
              </a:ext>
            </a:extLst>
          </p:cNvPr>
          <p:cNvCxnSpPr>
            <a:cxnSpLocks/>
          </p:cNvCxnSpPr>
          <p:nvPr/>
        </p:nvCxnSpPr>
        <p:spPr>
          <a:xfrm flipH="1">
            <a:off x="994045" y="3019890"/>
            <a:ext cx="31779" cy="299907"/>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CAE6D9E8-1BD0-E92F-A1D0-846254965632}"/>
              </a:ext>
            </a:extLst>
          </p:cNvPr>
          <p:cNvCxnSpPr>
            <a:cxnSpLocks/>
          </p:cNvCxnSpPr>
          <p:nvPr/>
        </p:nvCxnSpPr>
        <p:spPr>
          <a:xfrm flipH="1">
            <a:off x="932963" y="3368220"/>
            <a:ext cx="61082" cy="704029"/>
          </a:xfrm>
          <a:prstGeom prst="straightConnector1">
            <a:avLst/>
          </a:prstGeom>
          <a:ln>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45F53C50-9D0D-7CA2-1655-625A7BC3A9AC}"/>
              </a:ext>
            </a:extLst>
          </p:cNvPr>
          <p:cNvSpPr txBox="1"/>
          <p:nvPr/>
        </p:nvSpPr>
        <p:spPr>
          <a:xfrm>
            <a:off x="408812" y="718604"/>
            <a:ext cx="4091972" cy="1200329"/>
          </a:xfrm>
          <a:prstGeom prst="rect">
            <a:avLst/>
          </a:prstGeom>
          <a:noFill/>
          <a:ln>
            <a:solidFill>
              <a:srgbClr val="FF0000"/>
            </a:solidFill>
          </a:ln>
        </p:spPr>
        <p:txBody>
          <a:bodyPr wrap="square" rtlCol="0">
            <a:spAutoFit/>
          </a:bodyPr>
          <a:lstStyle/>
          <a:p>
            <a:r>
              <a:rPr kumimoji="1" lang="ja-JP" altLang="en-US"/>
              <a:t>状況的には下記のように歯が出ている部分（</a:t>
            </a:r>
            <a:r>
              <a:rPr kumimoji="1" lang="ja-JP" altLang="en-US">
                <a:solidFill>
                  <a:srgbClr val="FF0000"/>
                </a:solidFill>
              </a:rPr>
              <a:t>赤</a:t>
            </a:r>
            <a:r>
              <a:rPr kumimoji="1" lang="ja-JP" altLang="en-US"/>
              <a:t>）と歯が埋もれている部分（</a:t>
            </a:r>
            <a:r>
              <a:rPr kumimoji="1" lang="ja-JP" altLang="en-US">
                <a:solidFill>
                  <a:srgbClr val="00B050"/>
                </a:solidFill>
              </a:rPr>
              <a:t>緑</a:t>
            </a:r>
            <a:r>
              <a:rPr kumimoji="1" lang="ja-JP" altLang="en-US"/>
              <a:t>）のバランスが良ければ、被せ物ができるので</a:t>
            </a:r>
            <a:r>
              <a:rPr kumimoji="1" lang="ja-JP" altLang="en-US">
                <a:solidFill>
                  <a:srgbClr val="FF0000"/>
                </a:solidFill>
              </a:rPr>
              <a:t>歯が残せる！</a:t>
            </a:r>
          </a:p>
        </p:txBody>
      </p:sp>
      <p:cxnSp>
        <p:nvCxnSpPr>
          <p:cNvPr id="34" name="直線矢印コネクタ 33">
            <a:extLst>
              <a:ext uri="{FF2B5EF4-FFF2-40B4-BE49-F238E27FC236}">
                <a16:creationId xmlns:a16="http://schemas.microsoft.com/office/drawing/2014/main" id="{D3985185-977E-02BA-8D4F-348D7933F9AD}"/>
              </a:ext>
            </a:extLst>
          </p:cNvPr>
          <p:cNvCxnSpPr/>
          <p:nvPr/>
        </p:nvCxnSpPr>
        <p:spPr>
          <a:xfrm flipH="1">
            <a:off x="1608083" y="2127610"/>
            <a:ext cx="254466" cy="54811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5" name="下矢印 34">
            <a:extLst>
              <a:ext uri="{FF2B5EF4-FFF2-40B4-BE49-F238E27FC236}">
                <a16:creationId xmlns:a16="http://schemas.microsoft.com/office/drawing/2014/main" id="{93098612-3EB4-1E8E-11A8-A6C91A41BA1A}"/>
              </a:ext>
            </a:extLst>
          </p:cNvPr>
          <p:cNvSpPr/>
          <p:nvPr/>
        </p:nvSpPr>
        <p:spPr>
          <a:xfrm rot="13349801">
            <a:off x="4612068" y="2082806"/>
            <a:ext cx="362178" cy="127254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C83A7EA7-6853-67AC-A766-F625F46D01B9}"/>
              </a:ext>
            </a:extLst>
          </p:cNvPr>
          <p:cNvSpPr txBox="1"/>
          <p:nvPr/>
        </p:nvSpPr>
        <p:spPr>
          <a:xfrm>
            <a:off x="5447928" y="907685"/>
            <a:ext cx="6215117" cy="4801314"/>
          </a:xfrm>
          <a:prstGeom prst="rect">
            <a:avLst/>
          </a:prstGeom>
          <a:noFill/>
          <a:ln>
            <a:solidFill>
              <a:srgbClr val="00B050"/>
            </a:solidFill>
          </a:ln>
        </p:spPr>
        <p:txBody>
          <a:bodyPr wrap="square" rtlCol="0">
            <a:spAutoFit/>
          </a:bodyPr>
          <a:lstStyle/>
          <a:p>
            <a:r>
              <a:rPr kumimoji="1" lang="ja-JP" altLang="en-US"/>
              <a:t>なんとかして、この形にもってくることができれば歯を残すことができる</a:t>
            </a:r>
            <a:endParaRPr kumimoji="1" lang="en-US" altLang="ja-JP" dirty="0"/>
          </a:p>
          <a:p>
            <a:endParaRPr lang="en-US" altLang="ja-JP" dirty="0"/>
          </a:p>
          <a:p>
            <a:r>
              <a:rPr lang="ja-JP" altLang="en-US"/>
              <a:t>現在の医療</a:t>
            </a:r>
            <a:r>
              <a:rPr kumimoji="1" lang="ja-JP" altLang="en-US"/>
              <a:t>なら、以下の３通りの方法でこの形にすることができる！！</a:t>
            </a:r>
            <a:r>
              <a:rPr lang="ja-JP" altLang="en-US"/>
              <a:t>！</a:t>
            </a:r>
            <a:endParaRPr lang="en-US" altLang="ja-JP" dirty="0"/>
          </a:p>
          <a:p>
            <a:pPr lvl="1"/>
            <a:endParaRPr lang="en-US" altLang="ja-JP" dirty="0"/>
          </a:p>
          <a:p>
            <a:pPr marL="1714500" lvl="3" indent="-342900">
              <a:buAutoNum type="arabicPeriod"/>
            </a:pPr>
            <a:r>
              <a:rPr lang="ja-JP" altLang="en-US"/>
              <a:t>歯を引っ張り上げる</a:t>
            </a:r>
            <a:endParaRPr lang="en-US" altLang="ja-JP" dirty="0"/>
          </a:p>
          <a:p>
            <a:pPr marL="1714500" lvl="3" indent="-342900">
              <a:buAutoNum type="arabicPeriod"/>
            </a:pPr>
            <a:r>
              <a:rPr lang="ja-JP" altLang="en-US"/>
              <a:t>周りの歯茎と骨を削る</a:t>
            </a:r>
            <a:endParaRPr lang="en-US" altLang="ja-JP" dirty="0"/>
          </a:p>
          <a:p>
            <a:pPr marL="1714500" lvl="3" indent="-342900">
              <a:buAutoNum type="arabicPeriod"/>
            </a:pPr>
            <a:r>
              <a:rPr lang="ja-JP" altLang="en-US"/>
              <a:t>歯を一回抜く</a:t>
            </a:r>
            <a:endParaRPr lang="en-US" altLang="ja-JP" dirty="0"/>
          </a:p>
          <a:p>
            <a:pPr marL="342900" indent="-342900">
              <a:buAutoNum type="arabicPeriod"/>
            </a:pPr>
            <a:endParaRPr lang="en-US" altLang="ja-JP" dirty="0"/>
          </a:p>
          <a:p>
            <a:r>
              <a:rPr lang="ja-JP" altLang="en-US"/>
              <a:t>但し、これらの治療は保険治療での補償外となる。</a:t>
            </a:r>
            <a:endParaRPr lang="en-US" altLang="ja-JP" dirty="0"/>
          </a:p>
          <a:p>
            <a:endParaRPr lang="en-US" altLang="ja-JP" dirty="0"/>
          </a:p>
          <a:p>
            <a:r>
              <a:rPr lang="ja-JP" altLang="en-US"/>
              <a:t>保険治療では、抜歯か炎症がなければ経過観察の２択となる。</a:t>
            </a:r>
            <a:endParaRPr lang="en-US" altLang="ja-JP" dirty="0"/>
          </a:p>
          <a:p>
            <a:endParaRPr lang="en-US" altLang="ja-JP" dirty="0"/>
          </a:p>
          <a:p>
            <a:r>
              <a:rPr lang="ja-JP" altLang="en-US"/>
              <a:t>また、歯が割れている場合や歯が短すぎる時も同様に抜歯か経過観察になる。</a:t>
            </a:r>
            <a:endParaRPr lang="en-US" altLang="ja-JP" dirty="0"/>
          </a:p>
        </p:txBody>
      </p:sp>
    </p:spTree>
    <p:extLst>
      <p:ext uri="{BB962C8B-B14F-4D97-AF65-F5344CB8AC3E}">
        <p14:creationId xmlns:p14="http://schemas.microsoft.com/office/powerpoint/2010/main" val="29342178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TotalTime>
  <Words>263</Words>
  <Application>Microsoft Macintosh PowerPoint</Application>
  <PresentationFormat>ワイド画面</PresentationFormat>
  <Paragraphs>26</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游ゴシック</vt:lpstr>
      <vt:lpstr>游ゴシック Light</vt:lpstr>
      <vt:lpstr>Arial</vt:lpstr>
      <vt:lpstr>Office テーマ</vt:lpstr>
      <vt:lpstr>抜歯・非抜歯の選択基準</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抜歯・非抜歯の選択基準</dc:title>
  <dc:creator>秀典 板東</dc:creator>
  <cp:lastModifiedBy>秀典 板東</cp:lastModifiedBy>
  <cp:revision>3</cp:revision>
  <dcterms:created xsi:type="dcterms:W3CDTF">2024-03-29T23:43:16Z</dcterms:created>
  <dcterms:modified xsi:type="dcterms:W3CDTF">2024-03-30T06:59:39Z</dcterms:modified>
</cp:coreProperties>
</file>